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pos="4776" userDrawn="1">
          <p15:clr>
            <a:srgbClr val="A4A3A4"/>
          </p15:clr>
        </p15:guide>
        <p15:guide id="4" orient="horz" pos="912" userDrawn="1">
          <p15:clr>
            <a:srgbClr val="A4A3A4"/>
          </p15:clr>
        </p15:guide>
        <p15:guide id="5" orient="horz" pos="4152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2904" userDrawn="1">
          <p15:clr>
            <a:srgbClr val="A4A3A4"/>
          </p15:clr>
        </p15:guide>
        <p15:guide id="8" orient="horz" pos="264" userDrawn="1">
          <p15:clr>
            <a:srgbClr val="A4A3A4"/>
          </p15:clr>
        </p15:guide>
        <p15:guide id="9" pos="345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968" userDrawn="1">
          <p15:clr>
            <a:srgbClr val="A4A3A4"/>
          </p15:clr>
        </p15:guide>
        <p15:guide id="12" orient="horz" pos="2088" userDrawn="1">
          <p15:clr>
            <a:srgbClr val="A4A3A4"/>
          </p15:clr>
        </p15:guide>
        <p15:guide id="13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C29"/>
    <a:srgbClr val="524FA1"/>
    <a:srgbClr val="4472C4"/>
    <a:srgbClr val="88C140"/>
    <a:srgbClr val="FF0000"/>
    <a:srgbClr val="3E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AE034-A3F0-4F53-9796-9ECF55310F09}" v="52" dt="2023-02-03T19:29:02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50" y="276"/>
      </p:cViewPr>
      <p:guideLst>
        <p:guide orient="horz" pos="1584"/>
        <p:guide pos="360"/>
        <p:guide pos="4776"/>
        <p:guide orient="horz" pos="912"/>
        <p:guide orient="horz" pos="4152"/>
        <p:guide orient="horz" pos="2160"/>
        <p:guide orient="horz" pos="2904"/>
        <p:guide orient="horz" pos="264"/>
        <p:guide pos="3456"/>
        <p:guide pos="7296"/>
        <p:guide orient="horz" pos="1968"/>
        <p:guide orient="horz" pos="2088"/>
        <p:guide pos="4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9EB1-D958-87C8-86F5-6E218F97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2E039-A803-3B23-9C9E-0C9CF6439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DC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1375A-57C6-919B-9957-9CDAE144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795-6EF7-5706-ED8B-67F246D1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9F4AD-CB77-B318-DB7E-A9997B95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AF37-057D-4824-7919-2671B33E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1C34-73E5-DC6F-459B-693FECBDA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87FB-1F83-750F-DE44-6AFD5C60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CAC36-BDFC-7EFA-25A4-14CBCDFC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307C-FC29-DD44-364A-A468667E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42E4B-9183-5948-5C19-A929A61D8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AC4B3-2060-0544-9D0E-7CDC9B1E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B4DB7-C5CA-2E86-2BB7-FBC0D2A3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23FB-EB93-FB38-78EC-C7DAA096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B9654-FAC1-8E6D-2CF1-50B99882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F23-01DA-7329-D2A8-846EF77C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D932-9A53-C3C2-9593-0A0B18CE0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0039-ADE8-6AF6-DF73-A915B04E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4590C-4313-24AA-8F40-608876DC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919D-9480-AEA8-22A4-1BA88DDE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54E1-E943-0469-6FC6-239312E9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71FA7-CD90-3562-66B0-B335FEC37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DDC2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B67F-7958-50C0-129E-B02A5C2D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28755-A477-BAD0-479A-F5DC10D2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A0EE-D514-5855-242B-8C94B763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52CB-6BC7-5EE3-3DB5-0CB9C01A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709BA-8168-615A-9966-EE2ECF9B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68BA-B06F-1AF6-3107-F72C50210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C68ED-B36F-602E-DCCC-F051034E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0D7D2-DBAC-44EB-9D47-BB9E7E8A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1CD5C-2928-2E1B-309D-0CCF4496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6F50-A32B-DBA6-8B2B-2E5D544E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7" y="-29765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BE630-8B77-2A04-15E1-387A2883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5455"/>
            <a:ext cx="5157787" cy="5449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D688D-9C7E-C3AF-3158-C1C6122C9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30400"/>
            <a:ext cx="5157787" cy="4259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FA3E0-5AB4-201B-2C94-E9BE4DDE4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85600"/>
            <a:ext cx="5183188" cy="544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30DB6-79D8-D432-8246-F275A522E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30400"/>
            <a:ext cx="5183188" cy="4259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A0572-DFB0-8AE2-7DC3-E9B22552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2DA97-B8FA-AFA3-AB97-1AFBC614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3C248-679E-CC77-CCDE-899F486A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420C-20E3-448C-B9C3-B6372D5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4C4C0-E37A-48DE-BA3D-648735BD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1AFFD-7CEB-6BB9-2410-A1236E7F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8C3B5-CDB6-1E41-B092-753B455D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D582C-B16F-12FD-F603-BA7AF758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BBC58-7042-21B9-EA50-6E176806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770D6-F791-55A6-3845-8D6056CA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6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839C-AAE1-2B63-F5EF-7E7681C4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2F3D-1DC4-E112-9264-87BB616B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6926F-FCF9-F844-7CD9-D2A061661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C91E5-DA24-DEFE-4015-007D378C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017FA-DF6B-2A08-82CF-3A1257BB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9E67F-39EB-1748-B3E2-C01B75E3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147F-C57E-AAEA-1363-C295EE78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D9C7A-1755-586F-C769-570717C7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A69B0-2830-CE9B-7A4B-488470AB2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B0E5-260E-8B91-A271-312F628E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543EFA-B15D-D049-B31B-FE91C17911E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28208-5A61-ED17-BE41-0A2FA806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FF978-BC21-FC24-5D3C-CF464FDC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09B5E-09D5-2346-B640-74F292BE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80511-754C-72CF-6FC4-C3DBC0E6A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0346"/>
            <a:ext cx="10515600" cy="505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CD3E9-9E49-A7D3-BCFB-F9E235C6646B}"/>
              </a:ext>
            </a:extLst>
          </p:cNvPr>
          <p:cNvSpPr/>
          <p:nvPr userDrawn="1"/>
        </p:nvSpPr>
        <p:spPr>
          <a:xfrm>
            <a:off x="7592066" y="6490170"/>
            <a:ext cx="4599934" cy="387695"/>
          </a:xfrm>
          <a:prstGeom prst="rect">
            <a:avLst/>
          </a:prstGeom>
          <a:solidFill>
            <a:srgbClr val="52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A98C6-EF0D-33C3-AE3B-B43FAF67829F}"/>
              </a:ext>
            </a:extLst>
          </p:cNvPr>
          <p:cNvSpPr txBox="1"/>
          <p:nvPr userDrawn="1"/>
        </p:nvSpPr>
        <p:spPr>
          <a:xfrm>
            <a:off x="7704213" y="6547858"/>
            <a:ext cx="124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ITC Avant Garde Std Bk" panose="020B0502020202020204" pitchFamily="34" charset="0"/>
              </a:rPr>
              <a:t>#ASE2023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9240E-A7CC-56E6-9CEC-18597F38CF77}"/>
              </a:ext>
            </a:extLst>
          </p:cNvPr>
          <p:cNvSpPr txBox="1"/>
          <p:nvPr userDrawn="1"/>
        </p:nvSpPr>
        <p:spPr>
          <a:xfrm>
            <a:off x="8897941" y="6558054"/>
            <a:ext cx="3111730" cy="2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300" dirty="0" err="1">
                <a:solidFill>
                  <a:schemeClr val="bg1"/>
                </a:solidFill>
                <a:latin typeface="ITC Avant Garde Std Bk" panose="020B0502020202020204" pitchFamily="34" charset="0"/>
              </a:rPr>
              <a:t>ASEScientificSessions.org</a:t>
            </a:r>
            <a:endParaRPr lang="en-US" sz="1200" spc="300" dirty="0">
              <a:solidFill>
                <a:schemeClr val="bg1"/>
              </a:solidFill>
              <a:latin typeface="ITC Avant Garde Std Bk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B1A8F2-1DB3-73BE-5CBA-600430E71E4A}"/>
              </a:ext>
            </a:extLst>
          </p:cNvPr>
          <p:cNvGrpSpPr/>
          <p:nvPr userDrawn="1"/>
        </p:nvGrpSpPr>
        <p:grpSpPr>
          <a:xfrm>
            <a:off x="0" y="0"/>
            <a:ext cx="12192000" cy="787028"/>
            <a:chOff x="-104171" y="39478"/>
            <a:chExt cx="12327040" cy="787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AA01C7-EADA-508F-088C-58B4C07F93C1}"/>
                </a:ext>
              </a:extLst>
            </p:cNvPr>
            <p:cNvSpPr/>
            <p:nvPr userDrawn="1"/>
          </p:nvSpPr>
          <p:spPr>
            <a:xfrm>
              <a:off x="-104171" y="86826"/>
              <a:ext cx="7657688" cy="643264"/>
            </a:xfrm>
            <a:prstGeom prst="rect">
              <a:avLst/>
            </a:prstGeom>
            <a:solidFill>
              <a:srgbClr val="CDD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EA636F-F286-A677-28A0-3E488B6DBEF0}"/>
                </a:ext>
              </a:extLst>
            </p:cNvPr>
            <p:cNvSpPr/>
            <p:nvPr userDrawn="1"/>
          </p:nvSpPr>
          <p:spPr>
            <a:xfrm>
              <a:off x="8176997" y="86826"/>
              <a:ext cx="4045872" cy="643264"/>
            </a:xfrm>
            <a:prstGeom prst="rect">
              <a:avLst/>
            </a:prstGeom>
            <a:solidFill>
              <a:srgbClr val="52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2D3FCE6-A286-C3E7-CEE5-FAEDE027F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824770" y="193624"/>
              <a:ext cx="2664619" cy="39538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FB0C53F-6211-7443-739C-263F8228E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528067" y="39478"/>
              <a:ext cx="1051996" cy="787028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24561-BD3A-73F1-01AB-365BDBA8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0" y="136525"/>
            <a:ext cx="7328187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64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AB3-54B8-8EAC-BF29-D36E84E71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C52FF-9AEB-6BC0-05EE-A887B96C53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7E6D-CBE7-9D9E-541F-FEC726D0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F7AC-E569-8344-AE44-E8E65A18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5DF5-BFD5-597B-FCE7-EA85D49E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CF078-9E82-79D5-D714-C8EFF91F3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6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 Light</vt:lpstr>
      <vt:lpstr>Calibri</vt:lpstr>
      <vt:lpstr>ITC Avant Garde Std Bk</vt:lpstr>
      <vt:lpstr>Office Theme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Clark</dc:creator>
  <cp:lastModifiedBy>Christina LaFuria</cp:lastModifiedBy>
  <cp:revision>12</cp:revision>
  <dcterms:created xsi:type="dcterms:W3CDTF">2022-05-17T17:25:40Z</dcterms:created>
  <dcterms:modified xsi:type="dcterms:W3CDTF">2023-02-03T19:30:48Z</dcterms:modified>
</cp:coreProperties>
</file>