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84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C1B2-109C-08CE-8435-2BD210AC7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A1D6C-AF87-C4F7-7499-706D556C1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C2476-B6CC-58D5-3D78-1EB5A53D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1CF5-AA40-4B68-8F5C-DF974CAF394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5A9F3-9058-AD45-5D13-D87D8074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AC0B-A5B8-6C45-C258-9B7E8F09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25F3-908D-4A33-B38D-9765BA226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BAFC-24C5-DEBA-A061-70C2B0AA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AE00F-C3AC-1D8D-37F6-4450D4AE9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B925-1FB7-466B-A0F1-B57D97C9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1CF5-AA40-4B68-8F5C-DF974CAF394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1E788-2A06-AD82-98F6-70B33CD5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8B086-26C2-1895-01B0-F456AA12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25F3-908D-4A33-B38D-9765BA226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4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473053-C4D2-129A-CD16-B05D25283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CCCF0-4E88-B776-D5EC-36D7CDD0A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3E135-4474-391A-8C5F-3211B99F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1CF5-AA40-4B68-8F5C-DF974CAF394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E9306-F1F5-16C6-F7AF-A447DF6F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9A78A-99CD-5C7D-6B4C-08881EC3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25F3-908D-4A33-B38D-9765BA226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0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BB41-F838-3D91-1A98-1C5D425A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778A5-59F0-4DD6-5B0C-419F100F3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505B1-AD70-F059-81B6-BE185E7A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1CF5-AA40-4B68-8F5C-DF974CAF394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E72CB-2148-21BD-272B-3ADCCE83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124BC-F01C-34B2-71FD-DFF210AD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25F3-908D-4A33-B38D-9765BA226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4F16-4A10-F647-37B5-FAC8BEDDF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5083E-50EF-1F44-3F92-F4F0F65BC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86DE7-424A-4C6B-FA77-E6E414F5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1CF5-AA40-4B68-8F5C-DF974CAF394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AF7EC-A8E8-B789-EEE9-9CD7B646A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14B4A-1F0D-E58D-0F06-F4F55636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25F3-908D-4A33-B38D-9765BA226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6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3A2CF-E947-75CF-FCB3-1E7FE9D5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78FF3-7815-DDCA-87A0-732553A2B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6EFAA-E8E2-7B04-62BE-BE1471C8E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EC09B-CAF7-B36C-E1EE-FABE0534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1CF5-AA40-4B68-8F5C-DF974CAF394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A5E9E-71E7-F23E-7E7B-56E5E570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89BD5-26EC-6562-7818-F4A65A76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25F3-908D-4A33-B38D-9765BA226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8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07F5-6AD0-B12F-F592-4EDC3581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8E5A3-9DE2-E587-93D4-D6B17F384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5D207-4E27-6282-C561-F41E1B49B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EB92A-F7F6-C124-7D90-B97C3CF94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C045B-1932-2295-889B-659FC1B42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3E928-812B-8062-05EC-B238219C4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1CF5-AA40-4B68-8F5C-DF974CAF394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8BD75-C610-F2AA-0847-4C0CDE3D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78F96-EA26-6B0C-8961-F4F39D22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25F3-908D-4A33-B38D-9765BA226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8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5387-E0AD-53C8-7AE0-6D62B157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B51E8-8C19-E1C8-2063-7C41143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1CF5-AA40-4B68-8F5C-DF974CAF394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3AD58-25AE-4785-370C-1F727D75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07D91-F345-F2FB-190B-DE82BD59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25F3-908D-4A33-B38D-9765BA226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3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05D8A-D488-8C6A-D3E5-DDF77A2C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1CF5-AA40-4B68-8F5C-DF974CAF394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35F5F-163C-CC82-D03F-6A3815E7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91058-381F-15CB-DB45-7C55F64A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25F3-908D-4A33-B38D-9765BA226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FB9F-9CE5-1F43-DCF6-D03510A2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0B6A5-65C4-6B46-5175-F86A5F2AE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6FD63-FF84-1218-2751-3FA07560E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8E4B2-BC4A-E17D-5B8E-AA30BB73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1CF5-AA40-4B68-8F5C-DF974CAF394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FFD11-026A-2D14-5492-0581CCCC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057D3-3B88-E572-E11F-116184A9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25F3-908D-4A33-B38D-9765BA226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2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2253-AE15-DBA5-52C7-E37AA0C0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C2187-A8A4-6D9A-4011-8061D0DA2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CCBA1-B505-89B7-BB08-0A957F42A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45B7E-097E-4C4D-B3A0-C9F60441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1CF5-AA40-4B68-8F5C-DF974CAF394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C4ACB-216A-477B-B662-B141EAF4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A196B-D4A3-A3E9-B64A-85566F42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25F3-908D-4A33-B38D-9765BA226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4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715A8-AE55-7C38-0E3C-53C03C64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7576A-2060-4624-7300-FBB308127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C86A3-46C7-05F1-07F7-A38060CE5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1CF5-AA40-4B68-8F5C-DF974CAF394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C7C29-2510-565E-25C0-3C161FB96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77F60-B046-0498-958A-0579B9352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025F3-908D-4A33-B38D-9765BA226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7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n event&#10;&#10;Description automatically generated">
            <a:extLst>
              <a:ext uri="{FF2B5EF4-FFF2-40B4-BE49-F238E27FC236}">
                <a16:creationId xmlns:a16="http://schemas.microsoft.com/office/drawing/2014/main" id="{0D26C3AD-EBD2-A809-1847-C0B0049DF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4" y="-17208"/>
            <a:ext cx="12214051" cy="69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267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Porter</dc:creator>
  <cp:lastModifiedBy>Angie Porter</cp:lastModifiedBy>
  <cp:revision>1</cp:revision>
  <dcterms:created xsi:type="dcterms:W3CDTF">2024-06-07T21:49:35Z</dcterms:created>
  <dcterms:modified xsi:type="dcterms:W3CDTF">2024-08-26T17:23:59Z</dcterms:modified>
</cp:coreProperties>
</file>