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19BE"/>
    <a:srgbClr val="F8E7E7"/>
    <a:srgbClr val="F1CBCC"/>
    <a:srgbClr val="FAEDFD"/>
    <a:srgbClr val="6C117F"/>
    <a:srgbClr val="E5E4FC"/>
    <a:srgbClr val="FFEBED"/>
    <a:srgbClr val="100B55"/>
    <a:srgbClr val="E0041B"/>
    <a:srgbClr val="1E1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48803A-34ED-42FE-4A55-D116BB36FF1B}" v="8" dt="2026-05-22T21:45:18.8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58"/>
  </p:normalViewPr>
  <p:slideViewPr>
    <p:cSldViewPr snapToGrid="0">
      <p:cViewPr varScale="1">
        <p:scale>
          <a:sx n="105" d="100"/>
          <a:sy n="105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igail Mercer" userId="0f8a8a09-4014-40bf-83fb-d35d20b41f88" providerId="ADAL" clId="{9BBCC9BB-339F-49A0-A29E-3500BD1D06EF}"/>
    <pc:docChg chg="undo redo custSel addSld delSld modSld sldOrd">
      <pc:chgData name="Abigail Mercer" userId="0f8a8a09-4014-40bf-83fb-d35d20b41f88" providerId="ADAL" clId="{9BBCC9BB-339F-49A0-A29E-3500BD1D06EF}" dt="2026-05-21T14:52:23.007" v="4309" actId="1076"/>
      <pc:docMkLst>
        <pc:docMk/>
      </pc:docMkLst>
      <pc:sldChg chg="modSp mod">
        <pc:chgData name="Abigail Mercer" userId="0f8a8a09-4014-40bf-83fb-d35d20b41f88" providerId="ADAL" clId="{9BBCC9BB-339F-49A0-A29E-3500BD1D06EF}" dt="2026-05-07T16:45:38.662" v="64" actId="1076"/>
        <pc:sldMkLst>
          <pc:docMk/>
          <pc:sldMk cId="3610897517" sldId="256"/>
        </pc:sldMkLst>
        <pc:spChg chg="mod">
          <ac:chgData name="Abigail Mercer" userId="0f8a8a09-4014-40bf-83fb-d35d20b41f88" providerId="ADAL" clId="{9BBCC9BB-339F-49A0-A29E-3500BD1D06EF}" dt="2026-05-07T16:45:36.533" v="63" actId="1076"/>
          <ac:spMkLst>
            <pc:docMk/>
            <pc:sldMk cId="3610897517" sldId="256"/>
            <ac:spMk id="2" creationId="{495CE092-E590-5958-8AF8-67E77AE55F43}"/>
          </ac:spMkLst>
        </pc:spChg>
        <pc:spChg chg="mod">
          <ac:chgData name="Abigail Mercer" userId="0f8a8a09-4014-40bf-83fb-d35d20b41f88" providerId="ADAL" clId="{9BBCC9BB-339F-49A0-A29E-3500BD1D06EF}" dt="2026-05-07T16:45:38.662" v="64" actId="1076"/>
          <ac:spMkLst>
            <pc:docMk/>
            <pc:sldMk cId="3610897517" sldId="256"/>
            <ac:spMk id="3" creationId="{07E3F5C2-E00F-05C8-3402-C3032A4C297B}"/>
          </ac:spMkLst>
        </pc:spChg>
      </pc:sldChg>
      <pc:sldChg chg="addSp delSp modSp mod">
        <pc:chgData name="Abigail Mercer" userId="0f8a8a09-4014-40bf-83fb-d35d20b41f88" providerId="ADAL" clId="{9BBCC9BB-339F-49A0-A29E-3500BD1D06EF}" dt="2026-05-07T18:35:49.223" v="713" actId="20577"/>
        <pc:sldMkLst>
          <pc:docMk/>
          <pc:sldMk cId="2371112409" sldId="257"/>
        </pc:sldMkLst>
        <pc:spChg chg="mod">
          <ac:chgData name="Abigail Mercer" userId="0f8a8a09-4014-40bf-83fb-d35d20b41f88" providerId="ADAL" clId="{9BBCC9BB-339F-49A0-A29E-3500BD1D06EF}" dt="2026-05-07T16:47:00.156" v="235" actId="1076"/>
          <ac:spMkLst>
            <pc:docMk/>
            <pc:sldMk cId="2371112409" sldId="257"/>
            <ac:spMk id="2" creationId="{8C2DCB10-EA66-57FA-FDA8-DF54D10BA44C}"/>
          </ac:spMkLst>
        </pc:spChg>
        <pc:spChg chg="mod">
          <ac:chgData name="Abigail Mercer" userId="0f8a8a09-4014-40bf-83fb-d35d20b41f88" providerId="ADAL" clId="{9BBCC9BB-339F-49A0-A29E-3500BD1D06EF}" dt="2026-05-07T18:35:49.223" v="713" actId="20577"/>
          <ac:spMkLst>
            <pc:docMk/>
            <pc:sldMk cId="2371112409" sldId="257"/>
            <ac:spMk id="3" creationId="{13009D54-B5AA-9236-74BD-06407C2D48B1}"/>
          </ac:spMkLst>
        </pc:spChg>
        <pc:spChg chg="add mod">
          <ac:chgData name="Abigail Mercer" userId="0f8a8a09-4014-40bf-83fb-d35d20b41f88" providerId="ADAL" clId="{9BBCC9BB-339F-49A0-A29E-3500BD1D06EF}" dt="2026-05-07T16:48:03.501" v="251" actId="2085"/>
          <ac:spMkLst>
            <pc:docMk/>
            <pc:sldMk cId="2371112409" sldId="257"/>
            <ac:spMk id="4" creationId="{5FA03A09-7A47-955D-FEDE-6371B14293E8}"/>
          </ac:spMkLst>
        </pc:spChg>
        <pc:spChg chg="add mod">
          <ac:chgData name="Abigail Mercer" userId="0f8a8a09-4014-40bf-83fb-d35d20b41f88" providerId="ADAL" clId="{9BBCC9BB-339F-49A0-A29E-3500BD1D06EF}" dt="2026-05-07T16:48:03.501" v="251" actId="2085"/>
          <ac:spMkLst>
            <pc:docMk/>
            <pc:sldMk cId="2371112409" sldId="257"/>
            <ac:spMk id="5" creationId="{439405C6-3A2D-A426-56AE-031C5A49B60F}"/>
          </ac:spMkLst>
        </pc:spChg>
        <pc:spChg chg="add mod">
          <ac:chgData name="Abigail Mercer" userId="0f8a8a09-4014-40bf-83fb-d35d20b41f88" providerId="ADAL" clId="{9BBCC9BB-339F-49A0-A29E-3500BD1D06EF}" dt="2026-05-07T16:48:03.501" v="251" actId="2085"/>
          <ac:spMkLst>
            <pc:docMk/>
            <pc:sldMk cId="2371112409" sldId="257"/>
            <ac:spMk id="6" creationId="{87482F6C-98D5-F003-D8DA-62FD6AB163A6}"/>
          </ac:spMkLst>
        </pc:spChg>
        <pc:spChg chg="add mod">
          <ac:chgData name="Abigail Mercer" userId="0f8a8a09-4014-40bf-83fb-d35d20b41f88" providerId="ADAL" clId="{9BBCC9BB-339F-49A0-A29E-3500BD1D06EF}" dt="2026-05-07T16:48:03.501" v="251" actId="2085"/>
          <ac:spMkLst>
            <pc:docMk/>
            <pc:sldMk cId="2371112409" sldId="257"/>
            <ac:spMk id="7" creationId="{2FE9B68F-D51D-24A0-C6BC-ACA271548CFF}"/>
          </ac:spMkLst>
        </pc:spChg>
        <pc:spChg chg="add mod">
          <ac:chgData name="Abigail Mercer" userId="0f8a8a09-4014-40bf-83fb-d35d20b41f88" providerId="ADAL" clId="{9BBCC9BB-339F-49A0-A29E-3500BD1D06EF}" dt="2026-05-07T16:53:37.347" v="369" actId="1076"/>
          <ac:spMkLst>
            <pc:docMk/>
            <pc:sldMk cId="2371112409" sldId="257"/>
            <ac:spMk id="20" creationId="{4A0377C6-8E49-CC97-ADCB-47CB16D9801D}"/>
          </ac:spMkLst>
        </pc:spChg>
        <pc:spChg chg="add mod">
          <ac:chgData name="Abigail Mercer" userId="0f8a8a09-4014-40bf-83fb-d35d20b41f88" providerId="ADAL" clId="{9BBCC9BB-339F-49A0-A29E-3500BD1D06EF}" dt="2026-05-07T16:53:59.665" v="405" actId="1076"/>
          <ac:spMkLst>
            <pc:docMk/>
            <pc:sldMk cId="2371112409" sldId="257"/>
            <ac:spMk id="21" creationId="{58E7D6C6-5044-AC3C-DB4F-26FCE2725E38}"/>
          </ac:spMkLst>
        </pc:spChg>
        <pc:spChg chg="add mod">
          <ac:chgData name="Abigail Mercer" userId="0f8a8a09-4014-40bf-83fb-d35d20b41f88" providerId="ADAL" clId="{9BBCC9BB-339F-49A0-A29E-3500BD1D06EF}" dt="2026-05-07T16:54:03.864" v="406" actId="1076"/>
          <ac:spMkLst>
            <pc:docMk/>
            <pc:sldMk cId="2371112409" sldId="257"/>
            <ac:spMk id="22" creationId="{6E130472-642E-897F-2955-C7FEF472377F}"/>
          </ac:spMkLst>
        </pc:spChg>
        <pc:spChg chg="add mod">
          <ac:chgData name="Abigail Mercer" userId="0f8a8a09-4014-40bf-83fb-d35d20b41f88" providerId="ADAL" clId="{9BBCC9BB-339F-49A0-A29E-3500BD1D06EF}" dt="2026-05-07T16:54:25.953" v="441" actId="20577"/>
          <ac:spMkLst>
            <pc:docMk/>
            <pc:sldMk cId="2371112409" sldId="257"/>
            <ac:spMk id="23" creationId="{F485D792-48E3-7FB8-2EE0-B19729944845}"/>
          </ac:spMkLst>
        </pc:spChg>
        <pc:spChg chg="add mod">
          <ac:chgData name="Abigail Mercer" userId="0f8a8a09-4014-40bf-83fb-d35d20b41f88" providerId="ADAL" clId="{9BBCC9BB-339F-49A0-A29E-3500BD1D06EF}" dt="2026-05-07T16:56:30.834" v="487" actId="1076"/>
          <ac:spMkLst>
            <pc:docMk/>
            <pc:sldMk cId="2371112409" sldId="257"/>
            <ac:spMk id="24" creationId="{8A1DD16B-DE38-1BD5-B7DC-FD6076D0870D}"/>
          </ac:spMkLst>
        </pc:spChg>
        <pc:spChg chg="add mod">
          <ac:chgData name="Abigail Mercer" userId="0f8a8a09-4014-40bf-83fb-d35d20b41f88" providerId="ADAL" clId="{9BBCC9BB-339F-49A0-A29E-3500BD1D06EF}" dt="2026-05-07T16:57:28.147" v="493" actId="1076"/>
          <ac:spMkLst>
            <pc:docMk/>
            <pc:sldMk cId="2371112409" sldId="257"/>
            <ac:spMk id="26" creationId="{5DFF04EE-0B04-5DFA-7EDE-9BBF54383525}"/>
          </ac:spMkLst>
        </pc:spChg>
        <pc:spChg chg="add mod">
          <ac:chgData name="Abigail Mercer" userId="0f8a8a09-4014-40bf-83fb-d35d20b41f88" providerId="ADAL" clId="{9BBCC9BB-339F-49A0-A29E-3500BD1D06EF}" dt="2026-05-07T16:56:47.359" v="489" actId="1076"/>
          <ac:spMkLst>
            <pc:docMk/>
            <pc:sldMk cId="2371112409" sldId="257"/>
            <ac:spMk id="27" creationId="{6C36E0DE-D644-4DFD-67FB-751028EAE9D7}"/>
          </ac:spMkLst>
        </pc:spChg>
        <pc:spChg chg="add mod">
          <ac:chgData name="Abigail Mercer" userId="0f8a8a09-4014-40bf-83fb-d35d20b41f88" providerId="ADAL" clId="{9BBCC9BB-339F-49A0-A29E-3500BD1D06EF}" dt="2026-05-07T16:57:04.782" v="491" actId="1076"/>
          <ac:spMkLst>
            <pc:docMk/>
            <pc:sldMk cId="2371112409" sldId="257"/>
            <ac:spMk id="28" creationId="{9D47C043-7FA6-0480-E149-E9B4C5E2A132}"/>
          </ac:spMkLst>
        </pc:spChg>
        <pc:picChg chg="add mod">
          <ac:chgData name="Abigail Mercer" userId="0f8a8a09-4014-40bf-83fb-d35d20b41f88" providerId="ADAL" clId="{9BBCC9BB-339F-49A0-A29E-3500BD1D06EF}" dt="2026-05-07T16:48:33.595" v="256" actId="207"/>
          <ac:picMkLst>
            <pc:docMk/>
            <pc:sldMk cId="2371112409" sldId="257"/>
            <ac:picMk id="13" creationId="{E302C4BE-2AEB-DEA4-6B33-6539EDCD52B0}"/>
          </ac:picMkLst>
        </pc:picChg>
        <pc:picChg chg="add mod">
          <ac:chgData name="Abigail Mercer" userId="0f8a8a09-4014-40bf-83fb-d35d20b41f88" providerId="ADAL" clId="{9BBCC9BB-339F-49A0-A29E-3500BD1D06EF}" dt="2026-05-07T16:49:28.639" v="260" actId="207"/>
          <ac:picMkLst>
            <pc:docMk/>
            <pc:sldMk cId="2371112409" sldId="257"/>
            <ac:picMk id="15" creationId="{DD274028-3576-E93F-21BA-43E7AD4D2E6D}"/>
          </ac:picMkLst>
        </pc:picChg>
        <pc:picChg chg="add mod">
          <ac:chgData name="Abigail Mercer" userId="0f8a8a09-4014-40bf-83fb-d35d20b41f88" providerId="ADAL" clId="{9BBCC9BB-339F-49A0-A29E-3500BD1D06EF}" dt="2026-05-07T16:51:42.872" v="264" actId="207"/>
          <ac:picMkLst>
            <pc:docMk/>
            <pc:sldMk cId="2371112409" sldId="257"/>
            <ac:picMk id="17" creationId="{CA311198-0633-B494-B24E-6F9786DA3813}"/>
          </ac:picMkLst>
        </pc:picChg>
        <pc:picChg chg="add mod">
          <ac:chgData name="Abigail Mercer" userId="0f8a8a09-4014-40bf-83fb-d35d20b41f88" providerId="ADAL" clId="{9BBCC9BB-339F-49A0-A29E-3500BD1D06EF}" dt="2026-05-07T16:52:29.413" v="272" actId="207"/>
          <ac:picMkLst>
            <pc:docMk/>
            <pc:sldMk cId="2371112409" sldId="257"/>
            <ac:picMk id="19" creationId="{1A20871C-1E7C-A64A-077A-CA53817FDE16}"/>
          </ac:picMkLst>
        </pc:picChg>
      </pc:sldChg>
      <pc:sldChg chg="modSp new mod">
        <pc:chgData name="Abigail Mercer" userId="0f8a8a09-4014-40bf-83fb-d35d20b41f88" providerId="ADAL" clId="{9BBCC9BB-339F-49A0-A29E-3500BD1D06EF}" dt="2026-05-07T16:58:41.003" v="551" actId="1076"/>
        <pc:sldMkLst>
          <pc:docMk/>
          <pc:sldMk cId="1967869959" sldId="258"/>
        </pc:sldMkLst>
        <pc:spChg chg="mod">
          <ac:chgData name="Abigail Mercer" userId="0f8a8a09-4014-40bf-83fb-d35d20b41f88" providerId="ADAL" clId="{9BBCC9BB-339F-49A0-A29E-3500BD1D06EF}" dt="2026-05-07T16:58:26.932" v="539" actId="20577"/>
          <ac:spMkLst>
            <pc:docMk/>
            <pc:sldMk cId="1967869959" sldId="258"/>
            <ac:spMk id="2" creationId="{F81F32A0-B8CA-7F0B-597F-E57C32347400}"/>
          </ac:spMkLst>
        </pc:spChg>
        <pc:spChg chg="mod">
          <ac:chgData name="Abigail Mercer" userId="0f8a8a09-4014-40bf-83fb-d35d20b41f88" providerId="ADAL" clId="{9BBCC9BB-339F-49A0-A29E-3500BD1D06EF}" dt="2026-05-07T16:58:41.003" v="551" actId="1076"/>
          <ac:spMkLst>
            <pc:docMk/>
            <pc:sldMk cId="1967869959" sldId="258"/>
            <ac:spMk id="3" creationId="{40EF2BA7-EF5B-E9F8-EB04-3D8677693531}"/>
          </ac:spMkLst>
        </pc:spChg>
      </pc:sldChg>
      <pc:sldChg chg="addSp delSp modSp new mod">
        <pc:chgData name="Abigail Mercer" userId="0f8a8a09-4014-40bf-83fb-d35d20b41f88" providerId="ADAL" clId="{9BBCC9BB-339F-49A0-A29E-3500BD1D06EF}" dt="2026-05-07T18:47:42.732" v="948" actId="113"/>
        <pc:sldMkLst>
          <pc:docMk/>
          <pc:sldMk cId="3825420681" sldId="259"/>
        </pc:sldMkLst>
        <pc:spChg chg="add mod">
          <ac:chgData name="Abigail Mercer" userId="0f8a8a09-4014-40bf-83fb-d35d20b41f88" providerId="ADAL" clId="{9BBCC9BB-339F-49A0-A29E-3500BD1D06EF}" dt="2026-05-07T18:46:32.267" v="935" actId="1076"/>
          <ac:spMkLst>
            <pc:docMk/>
            <pc:sldMk cId="3825420681" sldId="259"/>
            <ac:spMk id="2" creationId="{CF8271A4-D367-98E6-7FFB-2CE69FE35485}"/>
          </ac:spMkLst>
        </pc:spChg>
        <pc:spChg chg="add mod">
          <ac:chgData name="Abigail Mercer" userId="0f8a8a09-4014-40bf-83fb-d35d20b41f88" providerId="ADAL" clId="{9BBCC9BB-339F-49A0-A29E-3500BD1D06EF}" dt="2026-05-07T18:46:34.275" v="936" actId="1076"/>
          <ac:spMkLst>
            <pc:docMk/>
            <pc:sldMk cId="3825420681" sldId="259"/>
            <ac:spMk id="3" creationId="{B19E6234-381A-EA06-F5FD-12AC6ED3F866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23" creationId="{43449227-9473-02A6-3CD2-513A5D6F976B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24" creationId="{164B47B7-BA0B-2A30-0C8C-EB52580D66A3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25" creationId="{1FB622A0-5820-5F2F-9673-9C983BF2A5D2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26" creationId="{6CCA5523-5790-58E4-3793-1673855E21AB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27" creationId="{B3F7E118-0201-ED09-450A-FE6583E2D923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30" creationId="{C33274A1-AD4E-ECB2-61D5-3CECBB80C422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32" creationId="{7FE4B535-0B3A-B086-295C-6D11B92E79CC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33" creationId="{129176BB-4842-3573-756F-C4227B6072A9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34" creationId="{A351F052-2798-1485-1DB4-0D85939E9803}"/>
          </ac:spMkLst>
        </pc:spChg>
        <pc:spChg chg="mod">
          <ac:chgData name="Abigail Mercer" userId="0f8a8a09-4014-40bf-83fb-d35d20b41f88" providerId="ADAL" clId="{9BBCC9BB-339F-49A0-A29E-3500BD1D06EF}" dt="2026-05-07T18:46:30.058" v="934" actId="1076"/>
          <ac:spMkLst>
            <pc:docMk/>
            <pc:sldMk cId="3825420681" sldId="259"/>
            <ac:spMk id="35" creationId="{67E70E0F-C8AD-AA2F-B54C-CD1F1611CE9E}"/>
          </ac:spMkLst>
        </pc:spChg>
        <pc:spChg chg="mod">
          <ac:chgData name="Abigail Mercer" userId="0f8a8a09-4014-40bf-83fb-d35d20b41f88" providerId="ADAL" clId="{9BBCC9BB-339F-49A0-A29E-3500BD1D06EF}" dt="2026-05-07T18:40:35.962" v="857" actId="1076"/>
          <ac:spMkLst>
            <pc:docMk/>
            <pc:sldMk cId="3825420681" sldId="259"/>
            <ac:spMk id="36" creationId="{E284992A-F9AB-A566-A605-99EB9CB7A69D}"/>
          </ac:spMkLst>
        </pc:spChg>
        <pc:spChg chg="add mod">
          <ac:chgData name="Abigail Mercer" userId="0f8a8a09-4014-40bf-83fb-d35d20b41f88" providerId="ADAL" clId="{9BBCC9BB-339F-49A0-A29E-3500BD1D06EF}" dt="2026-05-07T18:47:08.716" v="945" actId="2085"/>
          <ac:spMkLst>
            <pc:docMk/>
            <pc:sldMk cId="3825420681" sldId="259"/>
            <ac:spMk id="39" creationId="{A3B055F9-0E19-F178-A56B-6AE7D9E218C0}"/>
          </ac:spMkLst>
        </pc:spChg>
        <pc:spChg chg="add mod">
          <ac:chgData name="Abigail Mercer" userId="0f8a8a09-4014-40bf-83fb-d35d20b41f88" providerId="ADAL" clId="{9BBCC9BB-339F-49A0-A29E-3500BD1D06EF}" dt="2026-05-07T18:47:42.732" v="948" actId="113"/>
          <ac:spMkLst>
            <pc:docMk/>
            <pc:sldMk cId="3825420681" sldId="259"/>
            <ac:spMk id="40" creationId="{4086F491-0D61-94E7-EBBC-6FE86DEE49CD}"/>
          </ac:spMkLst>
        </pc:spChg>
        <pc:spChg chg="add mod">
          <ac:chgData name="Abigail Mercer" userId="0f8a8a09-4014-40bf-83fb-d35d20b41f88" providerId="ADAL" clId="{9BBCC9BB-339F-49A0-A29E-3500BD1D06EF}" dt="2026-05-07T18:47:20.824" v="946" actId="207"/>
          <ac:spMkLst>
            <pc:docMk/>
            <pc:sldMk cId="3825420681" sldId="259"/>
            <ac:spMk id="41" creationId="{8AE42A29-7E9F-4EA2-9198-55D09F9DE331}"/>
          </ac:spMkLst>
        </pc:spChg>
        <pc:grpChg chg="mod">
          <ac:chgData name="Abigail Mercer" userId="0f8a8a09-4014-40bf-83fb-d35d20b41f88" providerId="ADAL" clId="{9BBCC9BB-339F-49A0-A29E-3500BD1D06EF}" dt="2026-05-07T18:40:22.640" v="855" actId="1076"/>
          <ac:grpSpMkLst>
            <pc:docMk/>
            <pc:sldMk cId="3825420681" sldId="259"/>
            <ac:grpSpMk id="21" creationId="{E255BB0A-FB34-BD49-EB92-6A924044F1BF}"/>
          </ac:grpSpMkLst>
        </pc:grpChg>
        <pc:picChg chg="add mod">
          <ac:chgData name="Abigail Mercer" userId="0f8a8a09-4014-40bf-83fb-d35d20b41f88" providerId="ADAL" clId="{9BBCC9BB-339F-49A0-A29E-3500BD1D06EF}" dt="2026-05-07T18:41:21.371" v="866" actId="1076"/>
          <ac:picMkLst>
            <pc:docMk/>
            <pc:sldMk cId="3825420681" sldId="259"/>
            <ac:picMk id="1028" creationId="{AB4F00FF-6E90-92DD-C987-89944CCB3790}"/>
          </ac:picMkLst>
        </pc:picChg>
        <pc:picChg chg="add mod">
          <ac:chgData name="Abigail Mercer" userId="0f8a8a09-4014-40bf-83fb-d35d20b41f88" providerId="ADAL" clId="{9BBCC9BB-339F-49A0-A29E-3500BD1D06EF}" dt="2026-05-07T18:41:50.309" v="869" actId="1076"/>
          <ac:picMkLst>
            <pc:docMk/>
            <pc:sldMk cId="3825420681" sldId="259"/>
            <ac:picMk id="1030" creationId="{26272147-E852-2906-779D-6C14EB52AE27}"/>
          </ac:picMkLst>
        </pc:picChg>
        <pc:picChg chg="add mod">
          <ac:chgData name="Abigail Mercer" userId="0f8a8a09-4014-40bf-83fb-d35d20b41f88" providerId="ADAL" clId="{9BBCC9BB-339F-49A0-A29E-3500BD1D06EF}" dt="2026-05-07T18:42:19.362" v="874" actId="1076"/>
          <ac:picMkLst>
            <pc:docMk/>
            <pc:sldMk cId="3825420681" sldId="259"/>
            <ac:picMk id="1032" creationId="{6FB5B403-9431-C14E-F1AD-E620D223EBCE}"/>
          </ac:picMkLst>
        </pc:picChg>
        <pc:picChg chg="add mod">
          <ac:chgData name="Abigail Mercer" userId="0f8a8a09-4014-40bf-83fb-d35d20b41f88" providerId="ADAL" clId="{9BBCC9BB-339F-49A0-A29E-3500BD1D06EF}" dt="2026-05-07T18:43:53.901" v="888" actId="14100"/>
          <ac:picMkLst>
            <pc:docMk/>
            <pc:sldMk cId="3825420681" sldId="259"/>
            <ac:picMk id="1034" creationId="{B241CCAA-49E6-68D1-9B88-BD0C2E2069DD}"/>
          </ac:picMkLst>
        </pc:picChg>
        <pc:picChg chg="add mod">
          <ac:chgData name="Abigail Mercer" userId="0f8a8a09-4014-40bf-83fb-d35d20b41f88" providerId="ADAL" clId="{9BBCC9BB-339F-49A0-A29E-3500BD1D06EF}" dt="2026-05-07T18:44:18.303" v="895" actId="14100"/>
          <ac:picMkLst>
            <pc:docMk/>
            <pc:sldMk cId="3825420681" sldId="259"/>
            <ac:picMk id="1038" creationId="{E42D6977-FE73-7165-A327-0045207D1762}"/>
          </ac:picMkLst>
        </pc:picChg>
        <pc:picChg chg="add mod">
          <ac:chgData name="Abigail Mercer" userId="0f8a8a09-4014-40bf-83fb-d35d20b41f88" providerId="ADAL" clId="{9BBCC9BB-339F-49A0-A29E-3500BD1D06EF}" dt="2026-05-07T18:44:15.681" v="894" actId="1076"/>
          <ac:picMkLst>
            <pc:docMk/>
            <pc:sldMk cId="3825420681" sldId="259"/>
            <ac:picMk id="1040" creationId="{E3C70978-5D7A-8DDF-DB89-1232AD69A200}"/>
          </ac:picMkLst>
        </pc:picChg>
        <pc:picChg chg="add mod">
          <ac:chgData name="Abigail Mercer" userId="0f8a8a09-4014-40bf-83fb-d35d20b41f88" providerId="ADAL" clId="{9BBCC9BB-339F-49A0-A29E-3500BD1D06EF}" dt="2026-05-07T18:44:56.229" v="898" actId="1076"/>
          <ac:picMkLst>
            <pc:docMk/>
            <pc:sldMk cId="3825420681" sldId="259"/>
            <ac:picMk id="1042" creationId="{68981AC8-3CC2-3F74-12C5-7EC53BB1DE8F}"/>
          </ac:picMkLst>
        </pc:picChg>
      </pc:sldChg>
      <pc:sldChg chg="addSp delSp modSp new mod">
        <pc:chgData name="Abigail Mercer" userId="0f8a8a09-4014-40bf-83fb-d35d20b41f88" providerId="ADAL" clId="{9BBCC9BB-339F-49A0-A29E-3500BD1D06EF}" dt="2026-05-12T17:12:49.336" v="1833" actId="14100"/>
        <pc:sldMkLst>
          <pc:docMk/>
          <pc:sldMk cId="3757358968" sldId="260"/>
        </pc:sldMkLst>
        <pc:spChg chg="add mod">
          <ac:chgData name="Abigail Mercer" userId="0f8a8a09-4014-40bf-83fb-d35d20b41f88" providerId="ADAL" clId="{9BBCC9BB-339F-49A0-A29E-3500BD1D06EF}" dt="2026-05-12T17:05:14.135" v="1638" actId="1076"/>
          <ac:spMkLst>
            <pc:docMk/>
            <pc:sldMk cId="3757358968" sldId="260"/>
            <ac:spMk id="3" creationId="{A7FB0037-95C0-C21B-E556-DDEA282D282B}"/>
          </ac:spMkLst>
        </pc:spChg>
        <pc:spChg chg="add mod">
          <ac:chgData name="Abigail Mercer" userId="0f8a8a09-4014-40bf-83fb-d35d20b41f88" providerId="ADAL" clId="{9BBCC9BB-339F-49A0-A29E-3500BD1D06EF}" dt="2026-05-07T18:53:39.006" v="1002" actId="1076"/>
          <ac:spMkLst>
            <pc:docMk/>
            <pc:sldMk cId="3757358968" sldId="260"/>
            <ac:spMk id="4" creationId="{BDB90C4D-B1DD-EDAD-BF70-EC5D42684B6E}"/>
          </ac:spMkLst>
        </pc:spChg>
        <pc:spChg chg="add mod">
          <ac:chgData name="Abigail Mercer" userId="0f8a8a09-4014-40bf-83fb-d35d20b41f88" providerId="ADAL" clId="{9BBCC9BB-339F-49A0-A29E-3500BD1D06EF}" dt="2026-05-11T19:40:22.758" v="1080" actId="21"/>
          <ac:spMkLst>
            <pc:docMk/>
            <pc:sldMk cId="3757358968" sldId="260"/>
            <ac:spMk id="7" creationId="{9621C57E-78B7-8568-D5C2-6F210A3B6209}"/>
          </ac:spMkLst>
        </pc:spChg>
        <pc:spChg chg="add mod">
          <ac:chgData name="Abigail Mercer" userId="0f8a8a09-4014-40bf-83fb-d35d20b41f88" providerId="ADAL" clId="{9BBCC9BB-339F-49A0-A29E-3500BD1D06EF}" dt="2026-05-12T17:09:00.958" v="1810" actId="1076"/>
          <ac:spMkLst>
            <pc:docMk/>
            <pc:sldMk cId="3757358968" sldId="260"/>
            <ac:spMk id="10" creationId="{92A6ABB9-60E5-0361-9613-ED7D9C4FBA4C}"/>
          </ac:spMkLst>
        </pc:spChg>
        <pc:spChg chg="add mod">
          <ac:chgData name="Abigail Mercer" userId="0f8a8a09-4014-40bf-83fb-d35d20b41f88" providerId="ADAL" clId="{9BBCC9BB-339F-49A0-A29E-3500BD1D06EF}" dt="2026-05-12T17:10:01.618" v="1827" actId="1076"/>
          <ac:spMkLst>
            <pc:docMk/>
            <pc:sldMk cId="3757358968" sldId="260"/>
            <ac:spMk id="13" creationId="{14997551-3ABB-BBE1-F250-6C8D22723BCA}"/>
          </ac:spMkLst>
        </pc:spChg>
        <pc:spChg chg="add mod">
          <ac:chgData name="Abigail Mercer" userId="0f8a8a09-4014-40bf-83fb-d35d20b41f88" providerId="ADAL" clId="{9BBCC9BB-339F-49A0-A29E-3500BD1D06EF}" dt="2026-05-12T17:09:55.074" v="1825" actId="1076"/>
          <ac:spMkLst>
            <pc:docMk/>
            <pc:sldMk cId="3757358968" sldId="260"/>
            <ac:spMk id="14" creationId="{3711FD8E-861B-C62C-F967-E35E3D71DCF6}"/>
          </ac:spMkLst>
        </pc:spChg>
        <pc:spChg chg="add mod">
          <ac:chgData name="Abigail Mercer" userId="0f8a8a09-4014-40bf-83fb-d35d20b41f88" providerId="ADAL" clId="{9BBCC9BB-339F-49A0-A29E-3500BD1D06EF}" dt="2026-05-12T17:09:51.565" v="1824" actId="1076"/>
          <ac:spMkLst>
            <pc:docMk/>
            <pc:sldMk cId="3757358968" sldId="260"/>
            <ac:spMk id="15" creationId="{92AF79B5-2808-3D0A-DF81-C8029C830BB9}"/>
          </ac:spMkLst>
        </pc:spChg>
        <pc:spChg chg="add mod">
          <ac:chgData name="Abigail Mercer" userId="0f8a8a09-4014-40bf-83fb-d35d20b41f88" providerId="ADAL" clId="{9BBCC9BB-339F-49A0-A29E-3500BD1D06EF}" dt="2026-05-12T17:09:57.278" v="1826" actId="1076"/>
          <ac:spMkLst>
            <pc:docMk/>
            <pc:sldMk cId="3757358968" sldId="260"/>
            <ac:spMk id="16" creationId="{D7599792-F838-DD3F-9995-8383094960F4}"/>
          </ac:spMkLst>
        </pc:spChg>
        <pc:picChg chg="add mod">
          <ac:chgData name="Abigail Mercer" userId="0f8a8a09-4014-40bf-83fb-d35d20b41f88" providerId="ADAL" clId="{9BBCC9BB-339F-49A0-A29E-3500BD1D06EF}" dt="2026-05-12T17:06:12.462" v="1646" actId="1076"/>
          <ac:picMkLst>
            <pc:docMk/>
            <pc:sldMk cId="3757358968" sldId="260"/>
            <ac:picMk id="5" creationId="{E7F3CE64-C3F6-6C52-8B11-F68386E2B947}"/>
          </ac:picMkLst>
        </pc:picChg>
        <pc:picChg chg="add mod">
          <ac:chgData name="Abigail Mercer" userId="0f8a8a09-4014-40bf-83fb-d35d20b41f88" providerId="ADAL" clId="{9BBCC9BB-339F-49A0-A29E-3500BD1D06EF}" dt="2026-05-12T17:09:17.925" v="1813" actId="1076"/>
          <ac:picMkLst>
            <pc:docMk/>
            <pc:sldMk cId="3757358968" sldId="260"/>
            <ac:picMk id="12" creationId="{EB22A3F7-8D5E-86B3-BF73-F368466CFBA1}"/>
          </ac:picMkLst>
        </pc:picChg>
        <pc:cxnChg chg="add mod">
          <ac:chgData name="Abigail Mercer" userId="0f8a8a09-4014-40bf-83fb-d35d20b41f88" providerId="ADAL" clId="{9BBCC9BB-339F-49A0-A29E-3500BD1D06EF}" dt="2026-05-12T17:12:49.336" v="1833" actId="14100"/>
          <ac:cxnSpMkLst>
            <pc:docMk/>
            <pc:sldMk cId="3757358968" sldId="260"/>
            <ac:cxnSpMk id="18" creationId="{462ADF8F-D039-3174-2D40-C06B584B4BCD}"/>
          </ac:cxnSpMkLst>
        </pc:cxnChg>
        <pc:cxnChg chg="add mod">
          <ac:chgData name="Abigail Mercer" userId="0f8a8a09-4014-40bf-83fb-d35d20b41f88" providerId="ADAL" clId="{9BBCC9BB-339F-49A0-A29E-3500BD1D06EF}" dt="2026-05-12T17:10:45.096" v="1831" actId="14100"/>
          <ac:cxnSpMkLst>
            <pc:docMk/>
            <pc:sldMk cId="3757358968" sldId="260"/>
            <ac:cxnSpMk id="20" creationId="{4CB361AF-D15E-3824-57D5-869BB713EB73}"/>
          </ac:cxnSpMkLst>
        </pc:cxnChg>
        <pc:cxnChg chg="add mod">
          <ac:chgData name="Abigail Mercer" userId="0f8a8a09-4014-40bf-83fb-d35d20b41f88" providerId="ADAL" clId="{9BBCC9BB-339F-49A0-A29E-3500BD1D06EF}" dt="2026-05-12T17:12:46.301" v="1832" actId="14100"/>
          <ac:cxnSpMkLst>
            <pc:docMk/>
            <pc:sldMk cId="3757358968" sldId="260"/>
            <ac:cxnSpMk id="22" creationId="{AF4CC506-D95C-2D11-3827-F1EA16919CDA}"/>
          </ac:cxnSpMkLst>
        </pc:cxnChg>
      </pc:sldChg>
      <pc:sldChg chg="addSp delSp modSp new mod">
        <pc:chgData name="Abigail Mercer" userId="0f8a8a09-4014-40bf-83fb-d35d20b41f88" providerId="ADAL" clId="{9BBCC9BB-339F-49A0-A29E-3500BD1D06EF}" dt="2026-05-12T17:30:53.982" v="1869" actId="1076"/>
        <pc:sldMkLst>
          <pc:docMk/>
          <pc:sldMk cId="1005377" sldId="261"/>
        </pc:sldMkLst>
        <pc:spChg chg="add mod">
          <ac:chgData name="Abigail Mercer" userId="0f8a8a09-4014-40bf-83fb-d35d20b41f88" providerId="ADAL" clId="{9BBCC9BB-339F-49A0-A29E-3500BD1D06EF}" dt="2026-05-12T01:13:44.017" v="1130" actId="20577"/>
          <ac:spMkLst>
            <pc:docMk/>
            <pc:sldMk cId="1005377" sldId="261"/>
            <ac:spMk id="2" creationId="{7E0955FF-37CB-3A16-669A-59D2D7C9C68A}"/>
          </ac:spMkLst>
        </pc:spChg>
        <pc:spChg chg="add mod">
          <ac:chgData name="Abigail Mercer" userId="0f8a8a09-4014-40bf-83fb-d35d20b41f88" providerId="ADAL" clId="{9BBCC9BB-339F-49A0-A29E-3500BD1D06EF}" dt="2026-05-12T01:27:41.807" v="1536" actId="1076"/>
          <ac:spMkLst>
            <pc:docMk/>
            <pc:sldMk cId="1005377" sldId="261"/>
            <ac:spMk id="3" creationId="{C0692716-B0FD-4E8B-C01B-09877B994CD5}"/>
          </ac:spMkLst>
        </pc:spChg>
        <pc:spChg chg="add mod">
          <ac:chgData name="Abigail Mercer" userId="0f8a8a09-4014-40bf-83fb-d35d20b41f88" providerId="ADAL" clId="{9BBCC9BB-339F-49A0-A29E-3500BD1D06EF}" dt="2026-05-12T01:15:25.221" v="1150" actId="164"/>
          <ac:spMkLst>
            <pc:docMk/>
            <pc:sldMk cId="1005377" sldId="261"/>
            <ac:spMk id="4" creationId="{4C9F1B57-D885-1A5A-3DAB-CB1B4F1EC039}"/>
          </ac:spMkLst>
        </pc:spChg>
        <pc:spChg chg="add mod ord">
          <ac:chgData name="Abigail Mercer" userId="0f8a8a09-4014-40bf-83fb-d35d20b41f88" providerId="ADAL" clId="{9BBCC9BB-339F-49A0-A29E-3500BD1D06EF}" dt="2026-05-12T01:15:25.221" v="1150" actId="164"/>
          <ac:spMkLst>
            <pc:docMk/>
            <pc:sldMk cId="1005377" sldId="261"/>
            <ac:spMk id="5" creationId="{8A17DB6D-1268-69EB-D97C-DB5CCE176E2D}"/>
          </ac:spMkLst>
        </pc:spChg>
        <pc:spChg chg="mod">
          <ac:chgData name="Abigail Mercer" userId="0f8a8a09-4014-40bf-83fb-d35d20b41f88" providerId="ADAL" clId="{9BBCC9BB-339F-49A0-A29E-3500BD1D06EF}" dt="2026-05-12T01:15:29.005" v="1152"/>
          <ac:spMkLst>
            <pc:docMk/>
            <pc:sldMk cId="1005377" sldId="261"/>
            <ac:spMk id="8" creationId="{3D4C55A4-7887-B554-50D4-967C70F0CA0C}"/>
          </ac:spMkLst>
        </pc:spChg>
        <pc:spChg chg="mod">
          <ac:chgData name="Abigail Mercer" userId="0f8a8a09-4014-40bf-83fb-d35d20b41f88" providerId="ADAL" clId="{9BBCC9BB-339F-49A0-A29E-3500BD1D06EF}" dt="2026-05-12T01:17:00.686" v="1190" actId="20577"/>
          <ac:spMkLst>
            <pc:docMk/>
            <pc:sldMk cId="1005377" sldId="261"/>
            <ac:spMk id="9" creationId="{699E3BDC-95F5-2046-A119-F6DE0085471D}"/>
          </ac:spMkLst>
        </pc:spChg>
        <pc:spChg chg="mod">
          <ac:chgData name="Abigail Mercer" userId="0f8a8a09-4014-40bf-83fb-d35d20b41f88" providerId="ADAL" clId="{9BBCC9BB-339F-49A0-A29E-3500BD1D06EF}" dt="2026-05-12T01:15:32.425" v="1154"/>
          <ac:spMkLst>
            <pc:docMk/>
            <pc:sldMk cId="1005377" sldId="261"/>
            <ac:spMk id="11" creationId="{B3916799-98FD-6431-4F95-96A4ADAAC442}"/>
          </ac:spMkLst>
        </pc:spChg>
        <pc:spChg chg="mod">
          <ac:chgData name="Abigail Mercer" userId="0f8a8a09-4014-40bf-83fb-d35d20b41f88" providerId="ADAL" clId="{9BBCC9BB-339F-49A0-A29E-3500BD1D06EF}" dt="2026-05-12T01:18:25.588" v="1236" actId="20577"/>
          <ac:spMkLst>
            <pc:docMk/>
            <pc:sldMk cId="1005377" sldId="261"/>
            <ac:spMk id="12" creationId="{23344913-FC3C-35C0-4DE8-681D2F440025}"/>
          </ac:spMkLst>
        </pc:spChg>
        <pc:spChg chg="mod">
          <ac:chgData name="Abigail Mercer" userId="0f8a8a09-4014-40bf-83fb-d35d20b41f88" providerId="ADAL" clId="{9BBCC9BB-339F-49A0-A29E-3500BD1D06EF}" dt="2026-05-12T01:18:03.263" v="1228" actId="34135"/>
          <ac:spMkLst>
            <pc:docMk/>
            <pc:sldMk cId="1005377" sldId="261"/>
            <ac:spMk id="14" creationId="{C5E02703-A6AA-3E79-F8B9-F5B498F3680C}"/>
          </ac:spMkLst>
        </pc:spChg>
        <pc:spChg chg="mod">
          <ac:chgData name="Abigail Mercer" userId="0f8a8a09-4014-40bf-83fb-d35d20b41f88" providerId="ADAL" clId="{9BBCC9BB-339F-49A0-A29E-3500BD1D06EF}" dt="2026-05-12T01:18:03.263" v="1228" actId="34135"/>
          <ac:spMkLst>
            <pc:docMk/>
            <pc:sldMk cId="1005377" sldId="261"/>
            <ac:spMk id="15" creationId="{D8BE99F5-46D0-3A5B-2AA4-83D0CBA4B386}"/>
          </ac:spMkLst>
        </pc:spChg>
        <pc:spChg chg="mod topLvl">
          <ac:chgData name="Abigail Mercer" userId="0f8a8a09-4014-40bf-83fb-d35d20b41f88" providerId="ADAL" clId="{9BBCC9BB-339F-49A0-A29E-3500BD1D06EF}" dt="2026-05-12T01:16:35.920" v="1177" actId="1076"/>
          <ac:spMkLst>
            <pc:docMk/>
            <pc:sldMk cId="1005377" sldId="261"/>
            <ac:spMk id="17" creationId="{BFF39AC1-24AE-EEE0-12B1-C1D6D20D1713}"/>
          </ac:spMkLst>
        </pc:spChg>
        <pc:spChg chg="mod topLvl">
          <ac:chgData name="Abigail Mercer" userId="0f8a8a09-4014-40bf-83fb-d35d20b41f88" providerId="ADAL" clId="{9BBCC9BB-339F-49A0-A29E-3500BD1D06EF}" dt="2026-05-12T01:18:54.590" v="1252" actId="20577"/>
          <ac:spMkLst>
            <pc:docMk/>
            <pc:sldMk cId="1005377" sldId="261"/>
            <ac:spMk id="18" creationId="{FC078FD4-17CB-0641-03AD-B9A90740C1F9}"/>
          </ac:spMkLst>
        </pc:spChg>
        <pc:spChg chg="mod">
          <ac:chgData name="Abigail Mercer" userId="0f8a8a09-4014-40bf-83fb-d35d20b41f88" providerId="ADAL" clId="{9BBCC9BB-339F-49A0-A29E-3500BD1D06EF}" dt="2026-05-12T01:16:36.828" v="1178"/>
          <ac:spMkLst>
            <pc:docMk/>
            <pc:sldMk cId="1005377" sldId="261"/>
            <ac:spMk id="21" creationId="{F9D4F4D8-02CB-04B0-2A43-2542F45E113B}"/>
          </ac:spMkLst>
        </pc:spChg>
        <pc:spChg chg="mod">
          <ac:chgData name="Abigail Mercer" userId="0f8a8a09-4014-40bf-83fb-d35d20b41f88" providerId="ADAL" clId="{9BBCC9BB-339F-49A0-A29E-3500BD1D06EF}" dt="2026-05-12T01:18:57.802" v="1255" actId="20577"/>
          <ac:spMkLst>
            <pc:docMk/>
            <pc:sldMk cId="1005377" sldId="261"/>
            <ac:spMk id="22" creationId="{CD75D9BA-3971-BC90-B6FA-667678C42DE5}"/>
          </ac:spMkLst>
        </pc:spChg>
        <pc:spChg chg="mod">
          <ac:chgData name="Abigail Mercer" userId="0f8a8a09-4014-40bf-83fb-d35d20b41f88" providerId="ADAL" clId="{9BBCC9BB-339F-49A0-A29E-3500BD1D06EF}" dt="2026-05-12T01:16:43.437" v="1180"/>
          <ac:spMkLst>
            <pc:docMk/>
            <pc:sldMk cId="1005377" sldId="261"/>
            <ac:spMk id="24" creationId="{332D5C39-3E76-F85C-37A4-4B9D1E8B1B43}"/>
          </ac:spMkLst>
        </pc:spChg>
        <pc:spChg chg="mod">
          <ac:chgData name="Abigail Mercer" userId="0f8a8a09-4014-40bf-83fb-d35d20b41f88" providerId="ADAL" clId="{9BBCC9BB-339F-49A0-A29E-3500BD1D06EF}" dt="2026-05-12T01:19:04.787" v="1261" actId="20577"/>
          <ac:spMkLst>
            <pc:docMk/>
            <pc:sldMk cId="1005377" sldId="261"/>
            <ac:spMk id="25" creationId="{A746B211-4BFB-4224-2CF9-AC5CD79D41C6}"/>
          </ac:spMkLst>
        </pc:spChg>
        <pc:spChg chg="mod">
          <ac:chgData name="Abigail Mercer" userId="0f8a8a09-4014-40bf-83fb-d35d20b41f88" providerId="ADAL" clId="{9BBCC9BB-339F-49A0-A29E-3500BD1D06EF}" dt="2026-05-12T01:16:48.040" v="1182"/>
          <ac:spMkLst>
            <pc:docMk/>
            <pc:sldMk cId="1005377" sldId="261"/>
            <ac:spMk id="27" creationId="{DC1B5FB3-D68D-09CC-DD77-5933D08B2126}"/>
          </ac:spMkLst>
        </pc:spChg>
        <pc:spChg chg="mod">
          <ac:chgData name="Abigail Mercer" userId="0f8a8a09-4014-40bf-83fb-d35d20b41f88" providerId="ADAL" clId="{9BBCC9BB-339F-49A0-A29E-3500BD1D06EF}" dt="2026-05-12T01:19:23.177" v="1275" actId="20577"/>
          <ac:spMkLst>
            <pc:docMk/>
            <pc:sldMk cId="1005377" sldId="261"/>
            <ac:spMk id="28" creationId="{DA2D03B9-CB00-2099-2ED0-41B7CD3ACA7C}"/>
          </ac:spMkLst>
        </pc:spChg>
        <pc:spChg chg="add mod">
          <ac:chgData name="Abigail Mercer" userId="0f8a8a09-4014-40bf-83fb-d35d20b41f88" providerId="ADAL" clId="{9BBCC9BB-339F-49A0-A29E-3500BD1D06EF}" dt="2026-05-12T01:18:18.756" v="1235" actId="1076"/>
          <ac:spMkLst>
            <pc:docMk/>
            <pc:sldMk cId="1005377" sldId="261"/>
            <ac:spMk id="29" creationId="{8D953EE6-9D8F-9C93-75B0-70AC7FC13255}"/>
          </ac:spMkLst>
        </pc:spChg>
        <pc:spChg chg="add mod">
          <ac:chgData name="Abigail Mercer" userId="0f8a8a09-4014-40bf-83fb-d35d20b41f88" providerId="ADAL" clId="{9BBCC9BB-339F-49A0-A29E-3500BD1D06EF}" dt="2026-05-12T01:19:39.461" v="1282" actId="403"/>
          <ac:spMkLst>
            <pc:docMk/>
            <pc:sldMk cId="1005377" sldId="261"/>
            <ac:spMk id="30" creationId="{EDC56345-5BB0-14CE-7E25-A778475FA58C}"/>
          </ac:spMkLst>
        </pc:spChg>
        <pc:spChg chg="add mod">
          <ac:chgData name="Abigail Mercer" userId="0f8a8a09-4014-40bf-83fb-d35d20b41f88" providerId="ADAL" clId="{9BBCC9BB-339F-49A0-A29E-3500BD1D06EF}" dt="2026-05-12T01:19:39.461" v="1282" actId="403"/>
          <ac:spMkLst>
            <pc:docMk/>
            <pc:sldMk cId="1005377" sldId="261"/>
            <ac:spMk id="31" creationId="{9DDA195F-3301-2B66-3B41-A0E10B78D295}"/>
          </ac:spMkLst>
        </pc:spChg>
        <pc:spChg chg="add mod">
          <ac:chgData name="Abigail Mercer" userId="0f8a8a09-4014-40bf-83fb-d35d20b41f88" providerId="ADAL" clId="{9BBCC9BB-339F-49A0-A29E-3500BD1D06EF}" dt="2026-05-12T01:19:39.461" v="1282" actId="403"/>
          <ac:spMkLst>
            <pc:docMk/>
            <pc:sldMk cId="1005377" sldId="261"/>
            <ac:spMk id="32" creationId="{DFC211CD-BB51-16BC-E985-503BE9E30C0A}"/>
          </ac:spMkLst>
        </pc:spChg>
        <pc:spChg chg="add mod">
          <ac:chgData name="Abigail Mercer" userId="0f8a8a09-4014-40bf-83fb-d35d20b41f88" providerId="ADAL" clId="{9BBCC9BB-339F-49A0-A29E-3500BD1D06EF}" dt="2026-05-12T01:21:52.623" v="1361" actId="1076"/>
          <ac:spMkLst>
            <pc:docMk/>
            <pc:sldMk cId="1005377" sldId="261"/>
            <ac:spMk id="33" creationId="{CDEA6A8C-F8BC-1276-884E-11A8B064542A}"/>
          </ac:spMkLst>
        </pc:spChg>
        <pc:spChg chg="add mod">
          <ac:chgData name="Abigail Mercer" userId="0f8a8a09-4014-40bf-83fb-d35d20b41f88" providerId="ADAL" clId="{9BBCC9BB-339F-49A0-A29E-3500BD1D06EF}" dt="2026-05-12T01:21:55.282" v="1362" actId="1076"/>
          <ac:spMkLst>
            <pc:docMk/>
            <pc:sldMk cId="1005377" sldId="261"/>
            <ac:spMk id="34" creationId="{2E9553F8-58D8-E58A-114F-A45CF018CEBD}"/>
          </ac:spMkLst>
        </pc:spChg>
        <pc:spChg chg="add mod">
          <ac:chgData name="Abigail Mercer" userId="0f8a8a09-4014-40bf-83fb-d35d20b41f88" providerId="ADAL" clId="{9BBCC9BB-339F-49A0-A29E-3500BD1D06EF}" dt="2026-05-12T01:23:06.731" v="1378"/>
          <ac:spMkLst>
            <pc:docMk/>
            <pc:sldMk cId="1005377" sldId="261"/>
            <ac:spMk id="35" creationId="{173489B2-8A8B-8504-D493-65E18BCFA523}"/>
          </ac:spMkLst>
        </pc:spChg>
        <pc:spChg chg="add mod">
          <ac:chgData name="Abigail Mercer" userId="0f8a8a09-4014-40bf-83fb-d35d20b41f88" providerId="ADAL" clId="{9BBCC9BB-339F-49A0-A29E-3500BD1D06EF}" dt="2026-05-12T01:23:14.007" v="1379"/>
          <ac:spMkLst>
            <pc:docMk/>
            <pc:sldMk cId="1005377" sldId="261"/>
            <ac:spMk id="36" creationId="{FABA67B8-88B9-ED9C-631D-CB0EBF83B1FD}"/>
          </ac:spMkLst>
        </pc:spChg>
        <pc:spChg chg="add mod">
          <ac:chgData name="Abigail Mercer" userId="0f8a8a09-4014-40bf-83fb-d35d20b41f88" providerId="ADAL" clId="{9BBCC9BB-339F-49A0-A29E-3500BD1D06EF}" dt="2026-05-12T01:23:21.332" v="1381" actId="20577"/>
          <ac:spMkLst>
            <pc:docMk/>
            <pc:sldMk cId="1005377" sldId="261"/>
            <ac:spMk id="37" creationId="{86F9372C-4BBC-B64C-DE06-F2B141883837}"/>
          </ac:spMkLst>
        </pc:spChg>
        <pc:spChg chg="add mod">
          <ac:chgData name="Abigail Mercer" userId="0f8a8a09-4014-40bf-83fb-d35d20b41f88" providerId="ADAL" clId="{9BBCC9BB-339F-49A0-A29E-3500BD1D06EF}" dt="2026-05-12T01:23:27.745" v="1382"/>
          <ac:spMkLst>
            <pc:docMk/>
            <pc:sldMk cId="1005377" sldId="261"/>
            <ac:spMk id="38" creationId="{C6AF22E7-0AF8-EE7D-6C3D-DBF844FD1C0B}"/>
          </ac:spMkLst>
        </pc:spChg>
        <pc:spChg chg="add mod">
          <ac:chgData name="Abigail Mercer" userId="0f8a8a09-4014-40bf-83fb-d35d20b41f88" providerId="ADAL" clId="{9BBCC9BB-339F-49A0-A29E-3500BD1D06EF}" dt="2026-05-12T01:25:37.909" v="1418" actId="1076"/>
          <ac:spMkLst>
            <pc:docMk/>
            <pc:sldMk cId="1005377" sldId="261"/>
            <ac:spMk id="41" creationId="{E388553B-D628-FC54-551D-20215399FCF9}"/>
          </ac:spMkLst>
        </pc:spChg>
        <pc:spChg chg="add mod">
          <ac:chgData name="Abigail Mercer" userId="0f8a8a09-4014-40bf-83fb-d35d20b41f88" providerId="ADAL" clId="{9BBCC9BB-339F-49A0-A29E-3500BD1D06EF}" dt="2026-05-12T17:30:53.982" v="1869" actId="1076"/>
          <ac:spMkLst>
            <pc:docMk/>
            <pc:sldMk cId="1005377" sldId="261"/>
            <ac:spMk id="42" creationId="{A9D58F9A-E65D-4A75-BB8B-EB254B5FF2EC}"/>
          </ac:spMkLst>
        </pc:spChg>
        <pc:spChg chg="add mod">
          <ac:chgData name="Abigail Mercer" userId="0f8a8a09-4014-40bf-83fb-d35d20b41f88" providerId="ADAL" clId="{9BBCC9BB-339F-49A0-A29E-3500BD1D06EF}" dt="2026-05-12T01:24:29.650" v="1407"/>
          <ac:spMkLst>
            <pc:docMk/>
            <pc:sldMk cId="1005377" sldId="261"/>
            <ac:spMk id="43" creationId="{3CD2BBC8-2A83-27B9-9A1E-18F5DEF31322}"/>
          </ac:spMkLst>
        </pc:spChg>
        <pc:spChg chg="add mod">
          <ac:chgData name="Abigail Mercer" userId="0f8a8a09-4014-40bf-83fb-d35d20b41f88" providerId="ADAL" clId="{9BBCC9BB-339F-49A0-A29E-3500BD1D06EF}" dt="2026-05-12T01:24:36.805" v="1408"/>
          <ac:spMkLst>
            <pc:docMk/>
            <pc:sldMk cId="1005377" sldId="261"/>
            <ac:spMk id="44" creationId="{ED59D721-FE09-DDD8-3802-47461094EBC5}"/>
          </ac:spMkLst>
        </pc:spChg>
        <pc:spChg chg="add mod">
          <ac:chgData name="Abigail Mercer" userId="0f8a8a09-4014-40bf-83fb-d35d20b41f88" providerId="ADAL" clId="{9BBCC9BB-339F-49A0-A29E-3500BD1D06EF}" dt="2026-05-12T01:24:45.158" v="1409"/>
          <ac:spMkLst>
            <pc:docMk/>
            <pc:sldMk cId="1005377" sldId="261"/>
            <ac:spMk id="45" creationId="{791843A3-C6D1-317A-07F1-1266CD149ACA}"/>
          </ac:spMkLst>
        </pc:spChg>
        <pc:spChg chg="add mod">
          <ac:chgData name="Abigail Mercer" userId="0f8a8a09-4014-40bf-83fb-d35d20b41f88" providerId="ADAL" clId="{9BBCC9BB-339F-49A0-A29E-3500BD1D06EF}" dt="2026-05-12T01:24:50.998" v="1410"/>
          <ac:spMkLst>
            <pc:docMk/>
            <pc:sldMk cId="1005377" sldId="261"/>
            <ac:spMk id="46" creationId="{018D885E-CBD0-57A1-D960-B0F995B08D9B}"/>
          </ac:spMkLst>
        </pc:spChg>
        <pc:spChg chg="add mod">
          <ac:chgData name="Abigail Mercer" userId="0f8a8a09-4014-40bf-83fb-d35d20b41f88" providerId="ADAL" clId="{9BBCC9BB-339F-49A0-A29E-3500BD1D06EF}" dt="2026-05-12T01:24:56.670" v="1411"/>
          <ac:spMkLst>
            <pc:docMk/>
            <pc:sldMk cId="1005377" sldId="261"/>
            <ac:spMk id="47" creationId="{70114C47-CB20-27C5-EB08-FFAE82753893}"/>
          </ac:spMkLst>
        </pc:spChg>
        <pc:spChg chg="add mod">
          <ac:chgData name="Abigail Mercer" userId="0f8a8a09-4014-40bf-83fb-d35d20b41f88" providerId="ADAL" clId="{9BBCC9BB-339F-49A0-A29E-3500BD1D06EF}" dt="2026-05-12T01:25:03.842" v="1412"/>
          <ac:spMkLst>
            <pc:docMk/>
            <pc:sldMk cId="1005377" sldId="261"/>
            <ac:spMk id="48" creationId="{1EBB8158-AD4E-6718-3CF7-AE7E9024D7B8}"/>
          </ac:spMkLst>
        </pc:spChg>
        <pc:spChg chg="add mod">
          <ac:chgData name="Abigail Mercer" userId="0f8a8a09-4014-40bf-83fb-d35d20b41f88" providerId="ADAL" clId="{9BBCC9BB-339F-49A0-A29E-3500BD1D06EF}" dt="2026-05-12T01:25:30.540" v="1417" actId="1076"/>
          <ac:spMkLst>
            <pc:docMk/>
            <pc:sldMk cId="1005377" sldId="261"/>
            <ac:spMk id="49" creationId="{1D328A2B-6FB3-DCB5-C75E-7DE55C590273}"/>
          </ac:spMkLst>
        </pc:spChg>
        <pc:spChg chg="add mod">
          <ac:chgData name="Abigail Mercer" userId="0f8a8a09-4014-40bf-83fb-d35d20b41f88" providerId="ADAL" clId="{9BBCC9BB-339F-49A0-A29E-3500BD1D06EF}" dt="2026-05-12T01:25:42.114" v="1419" actId="1076"/>
          <ac:spMkLst>
            <pc:docMk/>
            <pc:sldMk cId="1005377" sldId="261"/>
            <ac:spMk id="50" creationId="{4F2044B6-BE41-7BBE-DE06-EE5DA9531B4E}"/>
          </ac:spMkLst>
        </pc:spChg>
        <pc:grpChg chg="add mod">
          <ac:chgData name="Abigail Mercer" userId="0f8a8a09-4014-40bf-83fb-d35d20b41f88" providerId="ADAL" clId="{9BBCC9BB-339F-49A0-A29E-3500BD1D06EF}" dt="2026-05-12T01:15:40.082" v="1158" actId="1076"/>
          <ac:grpSpMkLst>
            <pc:docMk/>
            <pc:sldMk cId="1005377" sldId="261"/>
            <ac:grpSpMk id="6" creationId="{48C0A62D-BBC2-7B4D-ABDE-C8C249F5BC19}"/>
          </ac:grpSpMkLst>
        </pc:grpChg>
        <pc:grpChg chg="add mod">
          <ac:chgData name="Abigail Mercer" userId="0f8a8a09-4014-40bf-83fb-d35d20b41f88" providerId="ADAL" clId="{9BBCC9BB-339F-49A0-A29E-3500BD1D06EF}" dt="2026-05-12T01:15:42.992" v="1159" actId="1076"/>
          <ac:grpSpMkLst>
            <pc:docMk/>
            <pc:sldMk cId="1005377" sldId="261"/>
            <ac:grpSpMk id="7" creationId="{4BBF6E7F-17B6-77F7-FD94-60F8708C5A3C}"/>
          </ac:grpSpMkLst>
        </pc:grpChg>
        <pc:grpChg chg="add mod">
          <ac:chgData name="Abigail Mercer" userId="0f8a8a09-4014-40bf-83fb-d35d20b41f88" providerId="ADAL" clId="{9BBCC9BB-339F-49A0-A29E-3500BD1D06EF}" dt="2026-05-12T01:15:53.516" v="1162" actId="1076"/>
          <ac:grpSpMkLst>
            <pc:docMk/>
            <pc:sldMk cId="1005377" sldId="261"/>
            <ac:grpSpMk id="10" creationId="{41160F40-49B8-0966-6D90-E80BA079EF5C}"/>
          </ac:grpSpMkLst>
        </pc:grpChg>
        <pc:grpChg chg="add mod">
          <ac:chgData name="Abigail Mercer" userId="0f8a8a09-4014-40bf-83fb-d35d20b41f88" providerId="ADAL" clId="{9BBCC9BB-339F-49A0-A29E-3500BD1D06EF}" dt="2026-05-12T01:18:03.263" v="1228" actId="34135"/>
          <ac:grpSpMkLst>
            <pc:docMk/>
            <pc:sldMk cId="1005377" sldId="261"/>
            <ac:grpSpMk id="13" creationId="{D55FA800-36B4-E6B9-E29D-8AA16DC5DABE}"/>
          </ac:grpSpMkLst>
        </pc:grpChg>
        <pc:grpChg chg="add mod">
          <ac:chgData name="Abigail Mercer" userId="0f8a8a09-4014-40bf-83fb-d35d20b41f88" providerId="ADAL" clId="{9BBCC9BB-339F-49A0-A29E-3500BD1D06EF}" dt="2026-05-12T01:16:43.206" v="1179" actId="1076"/>
          <ac:grpSpMkLst>
            <pc:docMk/>
            <pc:sldMk cId="1005377" sldId="261"/>
            <ac:grpSpMk id="20" creationId="{89CF55AE-D36B-1CCB-38D5-0BA9CD9CBC4B}"/>
          </ac:grpSpMkLst>
        </pc:grpChg>
        <pc:grpChg chg="add mod">
          <ac:chgData name="Abigail Mercer" userId="0f8a8a09-4014-40bf-83fb-d35d20b41f88" providerId="ADAL" clId="{9BBCC9BB-339F-49A0-A29E-3500BD1D06EF}" dt="2026-05-12T01:16:47.738" v="1181" actId="1076"/>
          <ac:grpSpMkLst>
            <pc:docMk/>
            <pc:sldMk cId="1005377" sldId="261"/>
            <ac:grpSpMk id="23" creationId="{35CBEAE1-FB3A-0834-A762-B416BD109150}"/>
          </ac:grpSpMkLst>
        </pc:grpChg>
        <pc:grpChg chg="add mod">
          <ac:chgData name="Abigail Mercer" userId="0f8a8a09-4014-40bf-83fb-d35d20b41f88" providerId="ADAL" clId="{9BBCC9BB-339F-49A0-A29E-3500BD1D06EF}" dt="2026-05-12T01:16:54.485" v="1183" actId="1076"/>
          <ac:grpSpMkLst>
            <pc:docMk/>
            <pc:sldMk cId="1005377" sldId="261"/>
            <ac:grpSpMk id="26" creationId="{20816520-C2A3-7AE2-9DA4-D5ECF2E87376}"/>
          </ac:grpSpMkLst>
        </pc:grpChg>
      </pc:sldChg>
      <pc:sldChg chg="modSp add mod ord">
        <pc:chgData name="Abigail Mercer" userId="0f8a8a09-4014-40bf-83fb-d35d20b41f88" providerId="ADAL" clId="{9BBCC9BB-339F-49A0-A29E-3500BD1D06EF}" dt="2026-05-12T01:26:23.411" v="1482" actId="20577"/>
        <pc:sldMkLst>
          <pc:docMk/>
          <pc:sldMk cId="4107102020" sldId="262"/>
        </pc:sldMkLst>
        <pc:spChg chg="mod">
          <ac:chgData name="Abigail Mercer" userId="0f8a8a09-4014-40bf-83fb-d35d20b41f88" providerId="ADAL" clId="{9BBCC9BB-339F-49A0-A29E-3500BD1D06EF}" dt="2026-05-12T01:26:23.411" v="1482" actId="20577"/>
          <ac:spMkLst>
            <pc:docMk/>
            <pc:sldMk cId="4107102020" sldId="262"/>
            <ac:spMk id="2" creationId="{E645C569-04F9-2EB8-1A05-2BD62A5EF732}"/>
          </ac:spMkLst>
        </pc:spChg>
        <pc:spChg chg="mod">
          <ac:chgData name="Abigail Mercer" userId="0f8a8a09-4014-40bf-83fb-d35d20b41f88" providerId="ADAL" clId="{9BBCC9BB-339F-49A0-A29E-3500BD1D06EF}" dt="2026-05-12T01:26:03.276" v="1430"/>
          <ac:spMkLst>
            <pc:docMk/>
            <pc:sldMk cId="4107102020" sldId="262"/>
            <ac:spMk id="3" creationId="{ABD2BA5D-4CAE-481D-A8EF-FFED37792D3B}"/>
          </ac:spMkLst>
        </pc:spChg>
      </pc:sldChg>
      <pc:sldChg chg="addSp delSp modSp new mod">
        <pc:chgData name="Abigail Mercer" userId="0f8a8a09-4014-40bf-83fb-d35d20b41f88" providerId="ADAL" clId="{9BBCC9BB-339F-49A0-A29E-3500BD1D06EF}" dt="2026-05-19T22:04:10.025" v="2177" actId="207"/>
        <pc:sldMkLst>
          <pc:docMk/>
          <pc:sldMk cId="3782662325" sldId="263"/>
        </pc:sldMkLst>
        <pc:spChg chg="add mod">
          <ac:chgData name="Abigail Mercer" userId="0f8a8a09-4014-40bf-83fb-d35d20b41f88" providerId="ADAL" clId="{9BBCC9BB-339F-49A0-A29E-3500BD1D06EF}" dt="2026-05-19T22:04:10.025" v="2177" actId="207"/>
          <ac:spMkLst>
            <pc:docMk/>
            <pc:sldMk cId="3782662325" sldId="263"/>
            <ac:spMk id="2" creationId="{6C314512-7767-DB3D-DDE0-F550B70EB12C}"/>
          </ac:spMkLst>
        </pc:spChg>
        <pc:spChg chg="add mod">
          <ac:chgData name="Abigail Mercer" userId="0f8a8a09-4014-40bf-83fb-d35d20b41f88" providerId="ADAL" clId="{9BBCC9BB-339F-49A0-A29E-3500BD1D06EF}" dt="2026-05-19T22:04:10.025" v="2177" actId="207"/>
          <ac:spMkLst>
            <pc:docMk/>
            <pc:sldMk cId="3782662325" sldId="263"/>
            <ac:spMk id="3" creationId="{E676EDF1-F3F6-3912-1617-ED04E15E9732}"/>
          </ac:spMkLst>
        </pc:spChg>
        <pc:spChg chg="add mod">
          <ac:chgData name="Abigail Mercer" userId="0f8a8a09-4014-40bf-83fb-d35d20b41f88" providerId="ADAL" clId="{9BBCC9BB-339F-49A0-A29E-3500BD1D06EF}" dt="2026-05-12T01:27:33.360" v="1535" actId="20577"/>
          <ac:spMkLst>
            <pc:docMk/>
            <pc:sldMk cId="3782662325" sldId="263"/>
            <ac:spMk id="4" creationId="{6FB2B23E-7F7A-016A-788F-AF2742891F1E}"/>
          </ac:spMkLst>
        </pc:spChg>
        <pc:spChg chg="add mod">
          <ac:chgData name="Abigail Mercer" userId="0f8a8a09-4014-40bf-83fb-d35d20b41f88" providerId="ADAL" clId="{9BBCC9BB-339F-49A0-A29E-3500BD1D06EF}" dt="2026-05-12T01:28:06.315" v="1634" actId="20577"/>
          <ac:spMkLst>
            <pc:docMk/>
            <pc:sldMk cId="3782662325" sldId="263"/>
            <ac:spMk id="5" creationId="{1026D55C-6367-E69E-F0AD-F17808421974}"/>
          </ac:spMkLst>
        </pc:spChg>
        <pc:spChg chg="add mod">
          <ac:chgData name="Abigail Mercer" userId="0f8a8a09-4014-40bf-83fb-d35d20b41f88" providerId="ADAL" clId="{9BBCC9BB-339F-49A0-A29E-3500BD1D06EF}" dt="2026-05-19T22:04:10.025" v="2177" actId="207"/>
          <ac:spMkLst>
            <pc:docMk/>
            <pc:sldMk cId="3782662325" sldId="263"/>
            <ac:spMk id="6" creationId="{129367AD-097A-A232-87C0-B7C77E91F64C}"/>
          </ac:spMkLst>
        </pc:spChg>
        <pc:spChg chg="add mod">
          <ac:chgData name="Abigail Mercer" userId="0f8a8a09-4014-40bf-83fb-d35d20b41f88" providerId="ADAL" clId="{9BBCC9BB-339F-49A0-A29E-3500BD1D06EF}" dt="2026-05-19T22:04:10.025" v="2177" actId="207"/>
          <ac:spMkLst>
            <pc:docMk/>
            <pc:sldMk cId="3782662325" sldId="263"/>
            <ac:spMk id="7" creationId="{1CA5641C-37EB-A756-CE79-137790972862}"/>
          </ac:spMkLst>
        </pc:spChg>
        <pc:spChg chg="add mod">
          <ac:chgData name="Abigail Mercer" userId="0f8a8a09-4014-40bf-83fb-d35d20b41f88" providerId="ADAL" clId="{9BBCC9BB-339F-49A0-A29E-3500BD1D06EF}" dt="2026-05-19T22:04:10.025" v="2177" actId="207"/>
          <ac:spMkLst>
            <pc:docMk/>
            <pc:sldMk cId="3782662325" sldId="263"/>
            <ac:spMk id="8" creationId="{D058B188-83BF-7112-19CC-1B3C69D60E43}"/>
          </ac:spMkLst>
        </pc:spChg>
        <pc:spChg chg="add mod">
          <ac:chgData name="Abigail Mercer" userId="0f8a8a09-4014-40bf-83fb-d35d20b41f88" providerId="ADAL" clId="{9BBCC9BB-339F-49A0-A29E-3500BD1D06EF}" dt="2026-05-19T22:04:10.025" v="2177" actId="207"/>
          <ac:spMkLst>
            <pc:docMk/>
            <pc:sldMk cId="3782662325" sldId="263"/>
            <ac:spMk id="9" creationId="{95A0141C-B1F5-FC70-1585-8BD71DFAD1A2}"/>
          </ac:spMkLst>
        </pc:spChg>
      </pc:sldChg>
      <pc:sldChg chg="addSp delSp modSp new mod">
        <pc:chgData name="Abigail Mercer" userId="0f8a8a09-4014-40bf-83fb-d35d20b41f88" providerId="ADAL" clId="{9BBCC9BB-339F-49A0-A29E-3500BD1D06EF}" dt="2026-05-19T22:05:05.202" v="2238" actId="21"/>
        <pc:sldMkLst>
          <pc:docMk/>
          <pc:sldMk cId="2548142205" sldId="264"/>
        </pc:sldMkLst>
        <pc:spChg chg="add mod">
          <ac:chgData name="Abigail Mercer" userId="0f8a8a09-4014-40bf-83fb-d35d20b41f88" providerId="ADAL" clId="{9BBCC9BB-339F-49A0-A29E-3500BD1D06EF}" dt="2026-05-12T17:16:36.890" v="1868" actId="20577"/>
          <ac:spMkLst>
            <pc:docMk/>
            <pc:sldMk cId="2548142205" sldId="264"/>
            <ac:spMk id="4" creationId="{220ED4F6-C605-EA67-0FC0-1FA051688CAD}"/>
          </ac:spMkLst>
        </pc:spChg>
        <pc:spChg chg="add mod">
          <ac:chgData name="Abigail Mercer" userId="0f8a8a09-4014-40bf-83fb-d35d20b41f88" providerId="ADAL" clId="{9BBCC9BB-339F-49A0-A29E-3500BD1D06EF}" dt="2026-05-12T17:35:27.966" v="1940" actId="1076"/>
          <ac:spMkLst>
            <pc:docMk/>
            <pc:sldMk cId="2548142205" sldId="264"/>
            <ac:spMk id="5" creationId="{AC6CD349-0A1F-472C-9C6D-0EB89AAD7178}"/>
          </ac:spMkLst>
        </pc:spChg>
        <pc:spChg chg="add del mod topLvl">
          <ac:chgData name="Abigail Mercer" userId="0f8a8a09-4014-40bf-83fb-d35d20b41f88" providerId="ADAL" clId="{9BBCC9BB-339F-49A0-A29E-3500BD1D06EF}" dt="2026-05-19T22:05:05.202" v="2238" actId="21"/>
          <ac:spMkLst>
            <pc:docMk/>
            <pc:sldMk cId="2548142205" sldId="264"/>
            <ac:spMk id="7" creationId="{FDE68F37-8236-568C-28C2-2C407412C53D}"/>
          </ac:spMkLst>
        </pc:spChg>
        <pc:spChg chg="add mod">
          <ac:chgData name="Abigail Mercer" userId="0f8a8a09-4014-40bf-83fb-d35d20b41f88" providerId="ADAL" clId="{9BBCC9BB-339F-49A0-A29E-3500BD1D06EF}" dt="2026-05-12T17:35:52.219" v="1941" actId="948"/>
          <ac:spMkLst>
            <pc:docMk/>
            <pc:sldMk cId="2548142205" sldId="264"/>
            <ac:spMk id="10" creationId="{45A6262D-3573-8294-6412-146EE8B66B71}"/>
          </ac:spMkLst>
        </pc:spChg>
        <pc:spChg chg="add mod">
          <ac:chgData name="Abigail Mercer" userId="0f8a8a09-4014-40bf-83fb-d35d20b41f88" providerId="ADAL" clId="{9BBCC9BB-339F-49A0-A29E-3500BD1D06EF}" dt="2026-05-12T17:35:52.219" v="1941" actId="948"/>
          <ac:spMkLst>
            <pc:docMk/>
            <pc:sldMk cId="2548142205" sldId="264"/>
            <ac:spMk id="11" creationId="{86B04F3B-629D-1EFA-4A37-C06F5F59C027}"/>
          </ac:spMkLst>
        </pc:spChg>
        <pc:spChg chg="add mod">
          <ac:chgData name="Abigail Mercer" userId="0f8a8a09-4014-40bf-83fb-d35d20b41f88" providerId="ADAL" clId="{9BBCC9BB-339F-49A0-A29E-3500BD1D06EF}" dt="2026-05-12T17:35:52.219" v="1941" actId="948"/>
          <ac:spMkLst>
            <pc:docMk/>
            <pc:sldMk cId="2548142205" sldId="264"/>
            <ac:spMk id="12" creationId="{E9DBE6DE-1766-8121-E79C-DCA094D2CCAF}"/>
          </ac:spMkLst>
        </pc:spChg>
        <pc:spChg chg="add mod">
          <ac:chgData name="Abigail Mercer" userId="0f8a8a09-4014-40bf-83fb-d35d20b41f88" providerId="ADAL" clId="{9BBCC9BB-339F-49A0-A29E-3500BD1D06EF}" dt="2026-05-12T17:35:52.219" v="1941" actId="948"/>
          <ac:spMkLst>
            <pc:docMk/>
            <pc:sldMk cId="2548142205" sldId="264"/>
            <ac:spMk id="13" creationId="{B23B1E31-542D-8E95-6268-919260FC55B0}"/>
          </ac:spMkLst>
        </pc:spChg>
        <pc:spChg chg="add mod">
          <ac:chgData name="Abigail Mercer" userId="0f8a8a09-4014-40bf-83fb-d35d20b41f88" providerId="ADAL" clId="{9BBCC9BB-339F-49A0-A29E-3500BD1D06EF}" dt="2026-05-12T17:35:56.068" v="1942" actId="20577"/>
          <ac:spMkLst>
            <pc:docMk/>
            <pc:sldMk cId="2548142205" sldId="264"/>
            <ac:spMk id="14" creationId="{F63B9368-25BA-C403-DA0E-49A6AC51A163}"/>
          </ac:spMkLst>
        </pc:spChg>
      </pc:sldChg>
      <pc:sldChg chg="delSp modSp add mod">
        <pc:chgData name="Abigail Mercer" userId="0f8a8a09-4014-40bf-83fb-d35d20b41f88" providerId="ADAL" clId="{9BBCC9BB-339F-49A0-A29E-3500BD1D06EF}" dt="2026-05-15T20:28:58.077" v="2133" actId="1076"/>
        <pc:sldMkLst>
          <pc:docMk/>
          <pc:sldMk cId="2976185658" sldId="265"/>
        </pc:sldMkLst>
        <pc:spChg chg="mod">
          <ac:chgData name="Abigail Mercer" userId="0f8a8a09-4014-40bf-83fb-d35d20b41f88" providerId="ADAL" clId="{9BBCC9BB-339F-49A0-A29E-3500BD1D06EF}" dt="2026-05-12T17:36:20.360" v="1944"/>
          <ac:spMkLst>
            <pc:docMk/>
            <pc:sldMk cId="2976185658" sldId="265"/>
            <ac:spMk id="4" creationId="{E3745E93-6F58-C0C2-A2C8-16A72BCCEEF4}"/>
          </ac:spMkLst>
        </pc:spChg>
        <pc:spChg chg="mod">
          <ac:chgData name="Abigail Mercer" userId="0f8a8a09-4014-40bf-83fb-d35d20b41f88" providerId="ADAL" clId="{9BBCC9BB-339F-49A0-A29E-3500BD1D06EF}" dt="2026-05-12T17:36:43.073" v="1947" actId="14100"/>
          <ac:spMkLst>
            <pc:docMk/>
            <pc:sldMk cId="2976185658" sldId="265"/>
            <ac:spMk id="5" creationId="{97D144CD-11EA-CDE2-9C4A-24A6B9DD0D9B}"/>
          </ac:spMkLst>
        </pc:spChg>
        <pc:spChg chg="mod">
          <ac:chgData name="Abigail Mercer" userId="0f8a8a09-4014-40bf-83fb-d35d20b41f88" providerId="ADAL" clId="{9BBCC9BB-339F-49A0-A29E-3500BD1D06EF}" dt="2026-05-15T20:25:50.435" v="2106" actId="207"/>
          <ac:spMkLst>
            <pc:docMk/>
            <pc:sldMk cId="2976185658" sldId="265"/>
            <ac:spMk id="7" creationId="{B1A8389B-9E19-4C43-9610-F824D6D068AD}"/>
          </ac:spMkLst>
        </pc:spChg>
        <pc:spChg chg="mod">
          <ac:chgData name="Abigail Mercer" userId="0f8a8a09-4014-40bf-83fb-d35d20b41f88" providerId="ADAL" clId="{9BBCC9BB-339F-49A0-A29E-3500BD1D06EF}" dt="2026-05-15T20:28:58.077" v="2133" actId="1076"/>
          <ac:spMkLst>
            <pc:docMk/>
            <pc:sldMk cId="2976185658" sldId="265"/>
            <ac:spMk id="11" creationId="{CD1ECEBF-D85C-2E79-2512-883ABEB8DFC4}"/>
          </ac:spMkLst>
        </pc:spChg>
        <pc:spChg chg="mod">
          <ac:chgData name="Abigail Mercer" userId="0f8a8a09-4014-40bf-83fb-d35d20b41f88" providerId="ADAL" clId="{9BBCC9BB-339F-49A0-A29E-3500BD1D06EF}" dt="2026-05-15T20:28:48.405" v="2131" actId="1076"/>
          <ac:spMkLst>
            <pc:docMk/>
            <pc:sldMk cId="2976185658" sldId="265"/>
            <ac:spMk id="12" creationId="{C1FBB1F5-875C-D8BC-9232-A179CAED5085}"/>
          </ac:spMkLst>
        </pc:spChg>
        <pc:spChg chg="mod">
          <ac:chgData name="Abigail Mercer" userId="0f8a8a09-4014-40bf-83fb-d35d20b41f88" providerId="ADAL" clId="{9BBCC9BB-339F-49A0-A29E-3500BD1D06EF}" dt="2026-05-15T20:25:53.656" v="2107" actId="207"/>
          <ac:spMkLst>
            <pc:docMk/>
            <pc:sldMk cId="2976185658" sldId="265"/>
            <ac:spMk id="13" creationId="{2104CF6A-22D5-45A2-BDCF-4C477BE7FCDC}"/>
          </ac:spMkLst>
        </pc:spChg>
        <pc:spChg chg="mod">
          <ac:chgData name="Abigail Mercer" userId="0f8a8a09-4014-40bf-83fb-d35d20b41f88" providerId="ADAL" clId="{9BBCC9BB-339F-49A0-A29E-3500BD1D06EF}" dt="2026-05-15T20:25:56.414" v="2108" actId="207"/>
          <ac:spMkLst>
            <pc:docMk/>
            <pc:sldMk cId="2976185658" sldId="265"/>
            <ac:spMk id="14" creationId="{FACF6281-A117-AC69-6303-B846A3129EE5}"/>
          </ac:spMkLst>
        </pc:spChg>
      </pc:sldChg>
      <pc:sldChg chg="modSp add mod ord">
        <pc:chgData name="Abigail Mercer" userId="0f8a8a09-4014-40bf-83fb-d35d20b41f88" providerId="ADAL" clId="{9BBCC9BB-339F-49A0-A29E-3500BD1D06EF}" dt="2026-05-12T17:40:36.960" v="2056" actId="14100"/>
        <pc:sldMkLst>
          <pc:docMk/>
          <pc:sldMk cId="1772352969" sldId="266"/>
        </pc:sldMkLst>
        <pc:spChg chg="mod">
          <ac:chgData name="Abigail Mercer" userId="0f8a8a09-4014-40bf-83fb-d35d20b41f88" providerId="ADAL" clId="{9BBCC9BB-339F-49A0-A29E-3500BD1D06EF}" dt="2026-05-12T17:40:36.960" v="2056" actId="14100"/>
          <ac:spMkLst>
            <pc:docMk/>
            <pc:sldMk cId="1772352969" sldId="266"/>
            <ac:spMk id="2" creationId="{DD017CBD-A910-04FA-ECD7-0295EF24F868}"/>
          </ac:spMkLst>
        </pc:spChg>
        <pc:spChg chg="mod">
          <ac:chgData name="Abigail Mercer" userId="0f8a8a09-4014-40bf-83fb-d35d20b41f88" providerId="ADAL" clId="{9BBCC9BB-339F-49A0-A29E-3500BD1D06EF}" dt="2026-05-12T17:40:33.924" v="2055" actId="14100"/>
          <ac:spMkLst>
            <pc:docMk/>
            <pc:sldMk cId="1772352969" sldId="266"/>
            <ac:spMk id="3" creationId="{66C64B74-6C87-27D0-352D-D5A21433F710}"/>
          </ac:spMkLst>
        </pc:spChg>
      </pc:sldChg>
      <pc:sldChg chg="addSp delSp modSp new mod">
        <pc:chgData name="Abigail Mercer" userId="0f8a8a09-4014-40bf-83fb-d35d20b41f88" providerId="ADAL" clId="{9BBCC9BB-339F-49A0-A29E-3500BD1D06EF}" dt="2026-05-19T22:09:40.569" v="2368" actId="1076"/>
        <pc:sldMkLst>
          <pc:docMk/>
          <pc:sldMk cId="1675616431" sldId="267"/>
        </pc:sldMkLst>
        <pc:spChg chg="add mod">
          <ac:chgData name="Abigail Mercer" userId="0f8a8a09-4014-40bf-83fb-d35d20b41f88" providerId="ADAL" clId="{9BBCC9BB-339F-49A0-A29E-3500BD1D06EF}" dt="2026-05-19T22:04:43.618" v="2232" actId="20577"/>
          <ac:spMkLst>
            <pc:docMk/>
            <pc:sldMk cId="1675616431" sldId="267"/>
            <ac:spMk id="4" creationId="{92AF8567-A82B-F84F-FBF7-AF0C38D6E5B5}"/>
          </ac:spMkLst>
        </pc:spChg>
        <pc:spChg chg="add mod">
          <ac:chgData name="Abigail Mercer" userId="0f8a8a09-4014-40bf-83fb-d35d20b41f88" providerId="ADAL" clId="{9BBCC9BB-339F-49A0-A29E-3500BD1D06EF}" dt="2026-05-19T22:04:58.632" v="2236" actId="27636"/>
          <ac:spMkLst>
            <pc:docMk/>
            <pc:sldMk cId="1675616431" sldId="267"/>
            <ac:spMk id="5" creationId="{0FCE152F-E58A-D676-F537-681949FD894A}"/>
          </ac:spMkLst>
        </pc:spChg>
        <pc:spChg chg="add mod">
          <ac:chgData name="Abigail Mercer" userId="0f8a8a09-4014-40bf-83fb-d35d20b41f88" providerId="ADAL" clId="{9BBCC9BB-339F-49A0-A29E-3500BD1D06EF}" dt="2026-05-19T22:08:04.936" v="2348" actId="12"/>
          <ac:spMkLst>
            <pc:docMk/>
            <pc:sldMk cId="1675616431" sldId="267"/>
            <ac:spMk id="6" creationId="{B7D8E063-622A-5CC9-5E7D-CA307A963FF9}"/>
          </ac:spMkLst>
        </pc:spChg>
        <pc:spChg chg="add mod">
          <ac:chgData name="Abigail Mercer" userId="0f8a8a09-4014-40bf-83fb-d35d20b41f88" providerId="ADAL" clId="{9BBCC9BB-339F-49A0-A29E-3500BD1D06EF}" dt="2026-05-19T22:07:48.461" v="2342"/>
          <ac:spMkLst>
            <pc:docMk/>
            <pc:sldMk cId="1675616431" sldId="267"/>
            <ac:spMk id="7" creationId="{05365D6B-19FE-7DC7-FDE3-80527BE88F32}"/>
          </ac:spMkLst>
        </pc:spChg>
        <pc:spChg chg="add mod">
          <ac:chgData name="Abigail Mercer" userId="0f8a8a09-4014-40bf-83fb-d35d20b41f88" providerId="ADAL" clId="{9BBCC9BB-339F-49A0-A29E-3500BD1D06EF}" dt="2026-05-19T22:07:53.398" v="2343"/>
          <ac:spMkLst>
            <pc:docMk/>
            <pc:sldMk cId="1675616431" sldId="267"/>
            <ac:spMk id="8" creationId="{193B65CC-94E7-D835-8181-F001C22CA88D}"/>
          </ac:spMkLst>
        </pc:spChg>
        <pc:spChg chg="add mod">
          <ac:chgData name="Abigail Mercer" userId="0f8a8a09-4014-40bf-83fb-d35d20b41f88" providerId="ADAL" clId="{9BBCC9BB-339F-49A0-A29E-3500BD1D06EF}" dt="2026-05-19T22:07:59.770" v="2344"/>
          <ac:spMkLst>
            <pc:docMk/>
            <pc:sldMk cId="1675616431" sldId="267"/>
            <ac:spMk id="9" creationId="{31AE5F29-7F0F-9FA2-44B3-4D19F571116F}"/>
          </ac:spMkLst>
        </pc:spChg>
        <pc:spChg chg="add mod">
          <ac:chgData name="Abigail Mercer" userId="0f8a8a09-4014-40bf-83fb-d35d20b41f88" providerId="ADAL" clId="{9BBCC9BB-339F-49A0-A29E-3500BD1D06EF}" dt="2026-05-19T22:07:34.810" v="2339" actId="207"/>
          <ac:spMkLst>
            <pc:docMk/>
            <pc:sldMk cId="1675616431" sldId="267"/>
            <ac:spMk id="14" creationId="{CE230D09-31DC-A519-124F-0CA942A07630}"/>
          </ac:spMkLst>
        </pc:spChg>
        <pc:spChg chg="add mod">
          <ac:chgData name="Abigail Mercer" userId="0f8a8a09-4014-40bf-83fb-d35d20b41f88" providerId="ADAL" clId="{9BBCC9BB-339F-49A0-A29E-3500BD1D06EF}" dt="2026-05-19T22:07:34.810" v="2339" actId="207"/>
          <ac:spMkLst>
            <pc:docMk/>
            <pc:sldMk cId="1675616431" sldId="267"/>
            <ac:spMk id="15" creationId="{715B3FB2-1181-EE16-D26E-B5FCE2886508}"/>
          </ac:spMkLst>
        </pc:spChg>
        <pc:spChg chg="add mod">
          <ac:chgData name="Abigail Mercer" userId="0f8a8a09-4014-40bf-83fb-d35d20b41f88" providerId="ADAL" clId="{9BBCC9BB-339F-49A0-A29E-3500BD1D06EF}" dt="2026-05-19T22:07:34.810" v="2339" actId="207"/>
          <ac:spMkLst>
            <pc:docMk/>
            <pc:sldMk cId="1675616431" sldId="267"/>
            <ac:spMk id="16" creationId="{94E02289-B7ED-5A71-68C1-1F73F5AF30D4}"/>
          </ac:spMkLst>
        </pc:spChg>
        <pc:spChg chg="add mod">
          <ac:chgData name="Abigail Mercer" userId="0f8a8a09-4014-40bf-83fb-d35d20b41f88" providerId="ADAL" clId="{9BBCC9BB-339F-49A0-A29E-3500BD1D06EF}" dt="2026-05-19T22:07:34.810" v="2339" actId="207"/>
          <ac:spMkLst>
            <pc:docMk/>
            <pc:sldMk cId="1675616431" sldId="267"/>
            <ac:spMk id="17" creationId="{4DA424F3-F659-5A6C-A542-04BDBA4972F6}"/>
          </ac:spMkLst>
        </pc:spChg>
        <pc:spChg chg="add mod">
          <ac:chgData name="Abigail Mercer" userId="0f8a8a09-4014-40bf-83fb-d35d20b41f88" providerId="ADAL" clId="{9BBCC9BB-339F-49A0-A29E-3500BD1D06EF}" dt="2026-05-19T22:08:04.936" v="2348" actId="12"/>
          <ac:spMkLst>
            <pc:docMk/>
            <pc:sldMk cId="1675616431" sldId="267"/>
            <ac:spMk id="18" creationId="{BF0B6E72-D4CF-8FE1-67F6-B88F9D23215C}"/>
          </ac:spMkLst>
        </pc:spChg>
        <pc:spChg chg="add mod">
          <ac:chgData name="Abigail Mercer" userId="0f8a8a09-4014-40bf-83fb-d35d20b41f88" providerId="ADAL" clId="{9BBCC9BB-339F-49A0-A29E-3500BD1D06EF}" dt="2026-05-19T22:08:04.936" v="2348" actId="12"/>
          <ac:spMkLst>
            <pc:docMk/>
            <pc:sldMk cId="1675616431" sldId="267"/>
            <ac:spMk id="19" creationId="{6B656818-2D74-2A19-BEC4-8A9B2437A847}"/>
          </ac:spMkLst>
        </pc:spChg>
        <pc:spChg chg="add mod">
          <ac:chgData name="Abigail Mercer" userId="0f8a8a09-4014-40bf-83fb-d35d20b41f88" providerId="ADAL" clId="{9BBCC9BB-339F-49A0-A29E-3500BD1D06EF}" dt="2026-05-19T22:08:04.936" v="2348" actId="12"/>
          <ac:spMkLst>
            <pc:docMk/>
            <pc:sldMk cId="1675616431" sldId="267"/>
            <ac:spMk id="20" creationId="{49C1A1AB-70C3-ABE9-41CB-8169268AB8FE}"/>
          </ac:spMkLst>
        </pc:spChg>
        <pc:picChg chg="add mod">
          <ac:chgData name="Abigail Mercer" userId="0f8a8a09-4014-40bf-83fb-d35d20b41f88" providerId="ADAL" clId="{9BBCC9BB-339F-49A0-A29E-3500BD1D06EF}" dt="2026-05-19T22:08:33.181" v="2352" actId="1076"/>
          <ac:picMkLst>
            <pc:docMk/>
            <pc:sldMk cId="1675616431" sldId="267"/>
            <ac:picMk id="21" creationId="{BA6F180A-EFF6-4D64-AE3A-25959ABC74D7}"/>
          </ac:picMkLst>
        </pc:picChg>
        <pc:picChg chg="add mod">
          <ac:chgData name="Abigail Mercer" userId="0f8a8a09-4014-40bf-83fb-d35d20b41f88" providerId="ADAL" clId="{9BBCC9BB-339F-49A0-A29E-3500BD1D06EF}" dt="2026-05-19T22:08:47.513" v="2357" actId="1076"/>
          <ac:picMkLst>
            <pc:docMk/>
            <pc:sldMk cId="1675616431" sldId="267"/>
            <ac:picMk id="22" creationId="{34257258-682D-FA41-F35B-638B7E4024E9}"/>
          </ac:picMkLst>
        </pc:picChg>
        <pc:picChg chg="add mod">
          <ac:chgData name="Abigail Mercer" userId="0f8a8a09-4014-40bf-83fb-d35d20b41f88" providerId="ADAL" clId="{9BBCC9BB-339F-49A0-A29E-3500BD1D06EF}" dt="2026-05-19T22:09:08.224" v="2360" actId="1076"/>
          <ac:picMkLst>
            <pc:docMk/>
            <pc:sldMk cId="1675616431" sldId="267"/>
            <ac:picMk id="1026" creationId="{D69D7439-DA3B-EFBF-FAE1-1AE0F74B5CC6}"/>
          </ac:picMkLst>
        </pc:picChg>
        <pc:picChg chg="add mod">
          <ac:chgData name="Abigail Mercer" userId="0f8a8a09-4014-40bf-83fb-d35d20b41f88" providerId="ADAL" clId="{9BBCC9BB-339F-49A0-A29E-3500BD1D06EF}" dt="2026-05-19T22:09:40.569" v="2368" actId="1076"/>
          <ac:picMkLst>
            <pc:docMk/>
            <pc:sldMk cId="1675616431" sldId="267"/>
            <ac:picMk id="1028" creationId="{0D70283E-139D-A91A-5044-307689A295F3}"/>
          </ac:picMkLst>
        </pc:picChg>
      </pc:sldChg>
      <pc:sldChg chg="addSp delSp modSp new mod">
        <pc:chgData name="Abigail Mercer" userId="0f8a8a09-4014-40bf-83fb-d35d20b41f88" providerId="ADAL" clId="{9BBCC9BB-339F-49A0-A29E-3500BD1D06EF}" dt="2026-05-19T22:24:58.001" v="2520" actId="207"/>
        <pc:sldMkLst>
          <pc:docMk/>
          <pc:sldMk cId="2658735939" sldId="268"/>
        </pc:sldMkLst>
        <pc:spChg chg="add mod">
          <ac:chgData name="Abigail Mercer" userId="0f8a8a09-4014-40bf-83fb-d35d20b41f88" providerId="ADAL" clId="{9BBCC9BB-339F-49A0-A29E-3500BD1D06EF}" dt="2026-05-19T22:11:30.370" v="2395" actId="1076"/>
          <ac:spMkLst>
            <pc:docMk/>
            <pc:sldMk cId="2658735939" sldId="268"/>
            <ac:spMk id="4" creationId="{2D53584F-8333-6300-DCD2-EA9DEDC34B1B}"/>
          </ac:spMkLst>
        </pc:spChg>
        <pc:spChg chg="add mod">
          <ac:chgData name="Abigail Mercer" userId="0f8a8a09-4014-40bf-83fb-d35d20b41f88" providerId="ADAL" clId="{9BBCC9BB-339F-49A0-A29E-3500BD1D06EF}" dt="2026-05-19T22:11:33.104" v="2396" actId="1076"/>
          <ac:spMkLst>
            <pc:docMk/>
            <pc:sldMk cId="2658735939" sldId="268"/>
            <ac:spMk id="5" creationId="{5C4846B0-78CD-35F2-594D-05A771789DF5}"/>
          </ac:spMkLst>
        </pc:spChg>
        <pc:spChg chg="add mod">
          <ac:chgData name="Abigail Mercer" userId="0f8a8a09-4014-40bf-83fb-d35d20b41f88" providerId="ADAL" clId="{9BBCC9BB-339F-49A0-A29E-3500BD1D06EF}" dt="2026-05-19T22:13:43.256" v="2426" actId="14100"/>
          <ac:spMkLst>
            <pc:docMk/>
            <pc:sldMk cId="2658735939" sldId="268"/>
            <ac:spMk id="6" creationId="{6F0B4824-2A09-01DE-F8B7-A4D75F37DD03}"/>
          </ac:spMkLst>
        </pc:spChg>
        <pc:spChg chg="add mod">
          <ac:chgData name="Abigail Mercer" userId="0f8a8a09-4014-40bf-83fb-d35d20b41f88" providerId="ADAL" clId="{9BBCC9BB-339F-49A0-A29E-3500BD1D06EF}" dt="2026-05-19T22:13:43.256" v="2426" actId="14100"/>
          <ac:spMkLst>
            <pc:docMk/>
            <pc:sldMk cId="2658735939" sldId="268"/>
            <ac:spMk id="8" creationId="{BD4F0736-5FDF-04C8-5C56-D1B95ACA149A}"/>
          </ac:spMkLst>
        </pc:spChg>
        <pc:spChg chg="add mod">
          <ac:chgData name="Abigail Mercer" userId="0f8a8a09-4014-40bf-83fb-d35d20b41f88" providerId="ADAL" clId="{9BBCC9BB-339F-49A0-A29E-3500BD1D06EF}" dt="2026-05-19T22:13:43.256" v="2426" actId="14100"/>
          <ac:spMkLst>
            <pc:docMk/>
            <pc:sldMk cId="2658735939" sldId="268"/>
            <ac:spMk id="9" creationId="{26BA9D6C-F695-44F1-4DB9-9950BED29C40}"/>
          </ac:spMkLst>
        </pc:spChg>
        <pc:spChg chg="add mod">
          <ac:chgData name="Abigail Mercer" userId="0f8a8a09-4014-40bf-83fb-d35d20b41f88" providerId="ADAL" clId="{9BBCC9BB-339F-49A0-A29E-3500BD1D06EF}" dt="2026-05-19T22:13:43.256" v="2426" actId="14100"/>
          <ac:spMkLst>
            <pc:docMk/>
            <pc:sldMk cId="2658735939" sldId="268"/>
            <ac:spMk id="10" creationId="{7BBB5B73-C954-A48A-3765-6703CB47C791}"/>
          </ac:spMkLst>
        </pc:spChg>
        <pc:spChg chg="add mod">
          <ac:chgData name="Abigail Mercer" userId="0f8a8a09-4014-40bf-83fb-d35d20b41f88" providerId="ADAL" clId="{9BBCC9BB-339F-49A0-A29E-3500BD1D06EF}" dt="2026-05-19T22:24:58.001" v="2520" actId="207"/>
          <ac:spMkLst>
            <pc:docMk/>
            <pc:sldMk cId="2658735939" sldId="268"/>
            <ac:spMk id="11" creationId="{2AAC844D-428B-F198-6289-15E9FC50AF62}"/>
          </ac:spMkLst>
        </pc:spChg>
        <pc:picChg chg="add mod">
          <ac:chgData name="Abigail Mercer" userId="0f8a8a09-4014-40bf-83fb-d35d20b41f88" providerId="ADAL" clId="{9BBCC9BB-339F-49A0-A29E-3500BD1D06EF}" dt="2026-05-19T22:14:18.715" v="2429" actId="1076"/>
          <ac:picMkLst>
            <pc:docMk/>
            <pc:sldMk cId="2658735939" sldId="268"/>
            <ac:picMk id="2050" creationId="{D12AAD72-8A39-980C-BE4D-DED38C178E02}"/>
          </ac:picMkLst>
        </pc:picChg>
        <pc:picChg chg="add mod">
          <ac:chgData name="Abigail Mercer" userId="0f8a8a09-4014-40bf-83fb-d35d20b41f88" providerId="ADAL" clId="{9BBCC9BB-339F-49A0-A29E-3500BD1D06EF}" dt="2026-05-19T22:15:06.247" v="2432" actId="1076"/>
          <ac:picMkLst>
            <pc:docMk/>
            <pc:sldMk cId="2658735939" sldId="268"/>
            <ac:picMk id="2052" creationId="{CF80A0BC-0BE4-B514-977C-0FB7A87FFC2C}"/>
          </ac:picMkLst>
        </pc:picChg>
        <pc:picChg chg="add mod">
          <ac:chgData name="Abigail Mercer" userId="0f8a8a09-4014-40bf-83fb-d35d20b41f88" providerId="ADAL" clId="{9BBCC9BB-339F-49A0-A29E-3500BD1D06EF}" dt="2026-05-19T22:15:28.342" v="2438" actId="1076"/>
          <ac:picMkLst>
            <pc:docMk/>
            <pc:sldMk cId="2658735939" sldId="268"/>
            <ac:picMk id="2054" creationId="{48A5C1B0-4660-0E51-52DE-0C1C2D2DB201}"/>
          </ac:picMkLst>
        </pc:picChg>
        <pc:picChg chg="add mod">
          <ac:chgData name="Abigail Mercer" userId="0f8a8a09-4014-40bf-83fb-d35d20b41f88" providerId="ADAL" clId="{9BBCC9BB-339F-49A0-A29E-3500BD1D06EF}" dt="2026-05-19T22:16:45.778" v="2443" actId="1076"/>
          <ac:picMkLst>
            <pc:docMk/>
            <pc:sldMk cId="2658735939" sldId="268"/>
            <ac:picMk id="2056" creationId="{6B300710-AF6C-57C2-EB1A-21B0ABFC5E2D}"/>
          </ac:picMkLst>
        </pc:picChg>
      </pc:sldChg>
      <pc:sldChg chg="addSp delSp modSp new mod">
        <pc:chgData name="Abigail Mercer" userId="0f8a8a09-4014-40bf-83fb-d35d20b41f88" providerId="ADAL" clId="{9BBCC9BB-339F-49A0-A29E-3500BD1D06EF}" dt="2026-05-19T22:24:47.555" v="2519" actId="20577"/>
        <pc:sldMkLst>
          <pc:docMk/>
          <pc:sldMk cId="3336478285" sldId="269"/>
        </pc:sldMkLst>
        <pc:spChg chg="add mod">
          <ac:chgData name="Abigail Mercer" userId="0f8a8a09-4014-40bf-83fb-d35d20b41f88" providerId="ADAL" clId="{9BBCC9BB-339F-49A0-A29E-3500BD1D06EF}" dt="2026-05-19T22:22:44.553" v="2502" actId="1076"/>
          <ac:spMkLst>
            <pc:docMk/>
            <pc:sldMk cId="3336478285" sldId="269"/>
            <ac:spMk id="4" creationId="{7EDF16B9-1B5B-4B39-2A9B-E842C2282B2A}"/>
          </ac:spMkLst>
        </pc:spChg>
        <pc:spChg chg="add mod">
          <ac:chgData name="Abigail Mercer" userId="0f8a8a09-4014-40bf-83fb-d35d20b41f88" providerId="ADAL" clId="{9BBCC9BB-339F-49A0-A29E-3500BD1D06EF}" dt="2026-05-19T22:22:42.078" v="2501" actId="1076"/>
          <ac:spMkLst>
            <pc:docMk/>
            <pc:sldMk cId="3336478285" sldId="269"/>
            <ac:spMk id="5" creationId="{9E7C4435-772E-7E91-B9E4-85135E1B6069}"/>
          </ac:spMkLst>
        </pc:spChg>
        <pc:spChg chg="add mod">
          <ac:chgData name="Abigail Mercer" userId="0f8a8a09-4014-40bf-83fb-d35d20b41f88" providerId="ADAL" clId="{9BBCC9BB-339F-49A0-A29E-3500BD1D06EF}" dt="2026-05-19T22:24:44.379" v="2517" actId="20577"/>
          <ac:spMkLst>
            <pc:docMk/>
            <pc:sldMk cId="3336478285" sldId="269"/>
            <ac:spMk id="6" creationId="{65660427-F711-664A-52D1-69AD3A06E5B7}"/>
          </ac:spMkLst>
        </pc:spChg>
        <pc:spChg chg="add mod">
          <ac:chgData name="Abigail Mercer" userId="0f8a8a09-4014-40bf-83fb-d35d20b41f88" providerId="ADAL" clId="{9BBCC9BB-339F-49A0-A29E-3500BD1D06EF}" dt="2026-05-19T22:23:53.563" v="2511" actId="207"/>
          <ac:spMkLst>
            <pc:docMk/>
            <pc:sldMk cId="3336478285" sldId="269"/>
            <ac:spMk id="7" creationId="{AB493343-912C-5B0E-478C-0E743A8B2103}"/>
          </ac:spMkLst>
        </pc:spChg>
        <pc:spChg chg="add mod">
          <ac:chgData name="Abigail Mercer" userId="0f8a8a09-4014-40bf-83fb-d35d20b41f88" providerId="ADAL" clId="{9BBCC9BB-339F-49A0-A29E-3500BD1D06EF}" dt="2026-05-19T22:24:47.555" v="2519" actId="20577"/>
          <ac:spMkLst>
            <pc:docMk/>
            <pc:sldMk cId="3336478285" sldId="269"/>
            <ac:spMk id="8" creationId="{F9CA2FDA-6F12-6243-8205-430C2664E6C7}"/>
          </ac:spMkLst>
        </pc:spChg>
        <pc:spChg chg="add mod">
          <ac:chgData name="Abigail Mercer" userId="0f8a8a09-4014-40bf-83fb-d35d20b41f88" providerId="ADAL" clId="{9BBCC9BB-339F-49A0-A29E-3500BD1D06EF}" dt="2026-05-19T22:24:41.319" v="2515" actId="20577"/>
          <ac:spMkLst>
            <pc:docMk/>
            <pc:sldMk cId="3336478285" sldId="269"/>
            <ac:spMk id="10" creationId="{00829BFA-A133-81B6-6F93-FED1093BBDF0}"/>
          </ac:spMkLst>
        </pc:spChg>
        <pc:spChg chg="add mod">
          <ac:chgData name="Abigail Mercer" userId="0f8a8a09-4014-40bf-83fb-d35d20b41f88" providerId="ADAL" clId="{9BBCC9BB-339F-49A0-A29E-3500BD1D06EF}" dt="2026-05-19T22:24:39.167" v="2513" actId="20577"/>
          <ac:spMkLst>
            <pc:docMk/>
            <pc:sldMk cId="3336478285" sldId="269"/>
            <ac:spMk id="11" creationId="{E102203D-248B-0848-671D-A4475E224FDB}"/>
          </ac:spMkLst>
        </pc:spChg>
      </pc:sldChg>
      <pc:sldChg chg="addSp modSp add mod">
        <pc:chgData name="Abigail Mercer" userId="0f8a8a09-4014-40bf-83fb-d35d20b41f88" providerId="ADAL" clId="{9BBCC9BB-339F-49A0-A29E-3500BD1D06EF}" dt="2026-05-19T22:29:18.141" v="2629" actId="113"/>
        <pc:sldMkLst>
          <pc:docMk/>
          <pc:sldMk cId="3701690461" sldId="270"/>
        </pc:sldMkLst>
        <pc:spChg chg="add mod">
          <ac:chgData name="Abigail Mercer" userId="0f8a8a09-4014-40bf-83fb-d35d20b41f88" providerId="ADAL" clId="{9BBCC9BB-339F-49A0-A29E-3500BD1D06EF}" dt="2026-05-19T22:26:37.840" v="2547"/>
          <ac:spMkLst>
            <pc:docMk/>
            <pc:sldMk cId="3701690461" sldId="270"/>
            <ac:spMk id="2" creationId="{88B5FB68-AECF-DB0B-A198-7488E2C9AA72}"/>
          </ac:spMkLst>
        </pc:spChg>
        <pc:spChg chg="add mod">
          <ac:chgData name="Abigail Mercer" userId="0f8a8a09-4014-40bf-83fb-d35d20b41f88" providerId="ADAL" clId="{9BBCC9BB-339F-49A0-A29E-3500BD1D06EF}" dt="2026-05-19T22:27:08.418" v="2548"/>
          <ac:spMkLst>
            <pc:docMk/>
            <pc:sldMk cId="3701690461" sldId="270"/>
            <ac:spMk id="3" creationId="{357357BE-D733-C46A-B748-2AB6EFB795E0}"/>
          </ac:spMkLst>
        </pc:spChg>
        <pc:spChg chg="mod">
          <ac:chgData name="Abigail Mercer" userId="0f8a8a09-4014-40bf-83fb-d35d20b41f88" providerId="ADAL" clId="{9BBCC9BB-339F-49A0-A29E-3500BD1D06EF}" dt="2026-05-19T22:26:15.227" v="2541" actId="207"/>
          <ac:spMkLst>
            <pc:docMk/>
            <pc:sldMk cId="3701690461" sldId="270"/>
            <ac:spMk id="6" creationId="{5DE11623-1D78-2DD9-2982-F5540B352272}"/>
          </ac:spMkLst>
        </pc:spChg>
        <pc:spChg chg="mod">
          <ac:chgData name="Abigail Mercer" userId="0f8a8a09-4014-40bf-83fb-d35d20b41f88" providerId="ADAL" clId="{9BBCC9BB-339F-49A0-A29E-3500BD1D06EF}" dt="2026-05-19T22:26:15.227" v="2541" actId="207"/>
          <ac:spMkLst>
            <pc:docMk/>
            <pc:sldMk cId="3701690461" sldId="270"/>
            <ac:spMk id="7" creationId="{79F1A992-3223-4D27-6BC5-F709B2A6ABCF}"/>
          </ac:spMkLst>
        </pc:spChg>
        <pc:spChg chg="mod">
          <ac:chgData name="Abigail Mercer" userId="0f8a8a09-4014-40bf-83fb-d35d20b41f88" providerId="ADAL" clId="{9BBCC9BB-339F-49A0-A29E-3500BD1D06EF}" dt="2026-05-19T22:26:15.227" v="2541" actId="207"/>
          <ac:spMkLst>
            <pc:docMk/>
            <pc:sldMk cId="3701690461" sldId="270"/>
            <ac:spMk id="8" creationId="{6B6D3975-7346-76D7-FFBC-3D2D13ECD9EB}"/>
          </ac:spMkLst>
        </pc:spChg>
        <pc:spChg chg="add mod">
          <ac:chgData name="Abigail Mercer" userId="0f8a8a09-4014-40bf-83fb-d35d20b41f88" providerId="ADAL" clId="{9BBCC9BB-339F-49A0-A29E-3500BD1D06EF}" dt="2026-05-19T22:27:23.565" v="2550"/>
          <ac:spMkLst>
            <pc:docMk/>
            <pc:sldMk cId="3701690461" sldId="270"/>
            <ac:spMk id="9" creationId="{84C0E88A-6A8B-692D-623D-FD0362880F70}"/>
          </ac:spMkLst>
        </pc:spChg>
        <pc:spChg chg="mod">
          <ac:chgData name="Abigail Mercer" userId="0f8a8a09-4014-40bf-83fb-d35d20b41f88" providerId="ADAL" clId="{9BBCC9BB-339F-49A0-A29E-3500BD1D06EF}" dt="2026-05-19T22:26:15.227" v="2541" actId="207"/>
          <ac:spMkLst>
            <pc:docMk/>
            <pc:sldMk cId="3701690461" sldId="270"/>
            <ac:spMk id="10" creationId="{3A07E6C9-2C12-CA22-472D-E6E8989AD655}"/>
          </ac:spMkLst>
        </pc:spChg>
        <pc:spChg chg="mod">
          <ac:chgData name="Abigail Mercer" userId="0f8a8a09-4014-40bf-83fb-d35d20b41f88" providerId="ADAL" clId="{9BBCC9BB-339F-49A0-A29E-3500BD1D06EF}" dt="2026-05-19T22:26:15.227" v="2541" actId="207"/>
          <ac:spMkLst>
            <pc:docMk/>
            <pc:sldMk cId="3701690461" sldId="270"/>
            <ac:spMk id="11" creationId="{2ADC1539-6C5A-C27E-E6A0-AC01136A2CB0}"/>
          </ac:spMkLst>
        </pc:spChg>
        <pc:spChg chg="add mod">
          <ac:chgData name="Abigail Mercer" userId="0f8a8a09-4014-40bf-83fb-d35d20b41f88" providerId="ADAL" clId="{9BBCC9BB-339F-49A0-A29E-3500BD1D06EF}" dt="2026-05-19T22:27:29.183" v="2551"/>
          <ac:spMkLst>
            <pc:docMk/>
            <pc:sldMk cId="3701690461" sldId="270"/>
            <ac:spMk id="12" creationId="{D1519839-8B4C-CF0E-A285-F348EC1D8B8A}"/>
          </ac:spMkLst>
        </pc:spChg>
        <pc:spChg chg="add mod">
          <ac:chgData name="Abigail Mercer" userId="0f8a8a09-4014-40bf-83fb-d35d20b41f88" providerId="ADAL" clId="{9BBCC9BB-339F-49A0-A29E-3500BD1D06EF}" dt="2026-05-19T22:27:37.225" v="2552"/>
          <ac:spMkLst>
            <pc:docMk/>
            <pc:sldMk cId="3701690461" sldId="270"/>
            <ac:spMk id="13" creationId="{DE84DEB1-F9C4-8894-71C4-F31E321FBBA1}"/>
          </ac:spMkLst>
        </pc:spChg>
        <pc:spChg chg="add mod">
          <ac:chgData name="Abigail Mercer" userId="0f8a8a09-4014-40bf-83fb-d35d20b41f88" providerId="ADAL" clId="{9BBCC9BB-339F-49A0-A29E-3500BD1D06EF}" dt="2026-05-19T22:29:10.018" v="2624" actId="113"/>
          <ac:spMkLst>
            <pc:docMk/>
            <pc:sldMk cId="3701690461" sldId="270"/>
            <ac:spMk id="14" creationId="{2D0468E5-BF74-F371-1FE2-42455A088C0F}"/>
          </ac:spMkLst>
        </pc:spChg>
        <pc:spChg chg="add mod">
          <ac:chgData name="Abigail Mercer" userId="0f8a8a09-4014-40bf-83fb-d35d20b41f88" providerId="ADAL" clId="{9BBCC9BB-339F-49A0-A29E-3500BD1D06EF}" dt="2026-05-19T22:29:10.018" v="2624" actId="113"/>
          <ac:spMkLst>
            <pc:docMk/>
            <pc:sldMk cId="3701690461" sldId="270"/>
            <ac:spMk id="15" creationId="{9C7528C0-7810-2F87-5CF3-B3D0F8B52140}"/>
          </ac:spMkLst>
        </pc:spChg>
        <pc:spChg chg="add mod">
          <ac:chgData name="Abigail Mercer" userId="0f8a8a09-4014-40bf-83fb-d35d20b41f88" providerId="ADAL" clId="{9BBCC9BB-339F-49A0-A29E-3500BD1D06EF}" dt="2026-05-19T22:29:10.018" v="2624" actId="113"/>
          <ac:spMkLst>
            <pc:docMk/>
            <pc:sldMk cId="3701690461" sldId="270"/>
            <ac:spMk id="16" creationId="{49AF6167-5D20-5C13-C9F7-CE6CEAC2DC16}"/>
          </ac:spMkLst>
        </pc:spChg>
        <pc:spChg chg="add mod">
          <ac:chgData name="Abigail Mercer" userId="0f8a8a09-4014-40bf-83fb-d35d20b41f88" providerId="ADAL" clId="{9BBCC9BB-339F-49A0-A29E-3500BD1D06EF}" dt="2026-05-19T22:29:18.141" v="2629" actId="113"/>
          <ac:spMkLst>
            <pc:docMk/>
            <pc:sldMk cId="3701690461" sldId="270"/>
            <ac:spMk id="17" creationId="{EFF1D39F-B7CF-5A38-17BA-8487C20590AC}"/>
          </ac:spMkLst>
        </pc:spChg>
        <pc:spChg chg="add mod">
          <ac:chgData name="Abigail Mercer" userId="0f8a8a09-4014-40bf-83fb-d35d20b41f88" providerId="ADAL" clId="{9BBCC9BB-339F-49A0-A29E-3500BD1D06EF}" dt="2026-05-19T22:29:18.141" v="2629" actId="113"/>
          <ac:spMkLst>
            <pc:docMk/>
            <pc:sldMk cId="3701690461" sldId="270"/>
            <ac:spMk id="18" creationId="{8A091CF6-276A-ECA6-C4D6-281BEC938365}"/>
          </ac:spMkLst>
        </pc:spChg>
      </pc:sldChg>
      <pc:sldChg chg="addSp delSp modSp new mod">
        <pc:chgData name="Abigail Mercer" userId="0f8a8a09-4014-40bf-83fb-d35d20b41f88" providerId="ADAL" clId="{9BBCC9BB-339F-49A0-A29E-3500BD1D06EF}" dt="2026-05-19T22:39:35.476" v="2804" actId="1076"/>
        <pc:sldMkLst>
          <pc:docMk/>
          <pc:sldMk cId="3528588976" sldId="271"/>
        </pc:sldMkLst>
        <pc:spChg chg="add mod">
          <ac:chgData name="Abigail Mercer" userId="0f8a8a09-4014-40bf-83fb-d35d20b41f88" providerId="ADAL" clId="{9BBCC9BB-339F-49A0-A29E-3500BD1D06EF}" dt="2026-05-19T22:34:40.419" v="2672" actId="20577"/>
          <ac:spMkLst>
            <pc:docMk/>
            <pc:sldMk cId="3528588976" sldId="271"/>
            <ac:spMk id="4" creationId="{DA3FB54F-2B58-FCFA-736A-7F0ADDFE4913}"/>
          </ac:spMkLst>
        </pc:spChg>
        <pc:spChg chg="add mod">
          <ac:chgData name="Abigail Mercer" userId="0f8a8a09-4014-40bf-83fb-d35d20b41f88" providerId="ADAL" clId="{9BBCC9BB-339F-49A0-A29E-3500BD1D06EF}" dt="2026-05-19T22:34:50.163" v="2675" actId="1076"/>
          <ac:spMkLst>
            <pc:docMk/>
            <pc:sldMk cId="3528588976" sldId="271"/>
            <ac:spMk id="5" creationId="{BBDA5169-9006-265F-042E-BD59EFBD818D}"/>
          </ac:spMkLst>
        </pc:spChg>
        <pc:spChg chg="add mod">
          <ac:chgData name="Abigail Mercer" userId="0f8a8a09-4014-40bf-83fb-d35d20b41f88" providerId="ADAL" clId="{9BBCC9BB-339F-49A0-A29E-3500BD1D06EF}" dt="2026-05-19T22:38:50.253" v="2793" actId="207"/>
          <ac:spMkLst>
            <pc:docMk/>
            <pc:sldMk cId="3528588976" sldId="271"/>
            <ac:spMk id="6" creationId="{89B9663E-D5F6-2615-94AB-5BBD33B92788}"/>
          </ac:spMkLst>
        </pc:spChg>
        <pc:spChg chg="add mod">
          <ac:chgData name="Abigail Mercer" userId="0f8a8a09-4014-40bf-83fb-d35d20b41f88" providerId="ADAL" clId="{9BBCC9BB-339F-49A0-A29E-3500BD1D06EF}" dt="2026-05-19T22:38:50.253" v="2793" actId="207"/>
          <ac:spMkLst>
            <pc:docMk/>
            <pc:sldMk cId="3528588976" sldId="271"/>
            <ac:spMk id="7" creationId="{28D52748-23D9-B58E-0975-795ABD134EA3}"/>
          </ac:spMkLst>
        </pc:spChg>
        <pc:spChg chg="add mod">
          <ac:chgData name="Abigail Mercer" userId="0f8a8a09-4014-40bf-83fb-d35d20b41f88" providerId="ADAL" clId="{9BBCC9BB-339F-49A0-A29E-3500BD1D06EF}" dt="2026-05-19T22:38:50.253" v="2793" actId="207"/>
          <ac:spMkLst>
            <pc:docMk/>
            <pc:sldMk cId="3528588976" sldId="271"/>
            <ac:spMk id="8" creationId="{D1947C6F-4E27-038E-F839-64676DCD92A2}"/>
          </ac:spMkLst>
        </pc:spChg>
        <pc:spChg chg="add mod">
          <ac:chgData name="Abigail Mercer" userId="0f8a8a09-4014-40bf-83fb-d35d20b41f88" providerId="ADAL" clId="{9BBCC9BB-339F-49A0-A29E-3500BD1D06EF}" dt="2026-05-19T22:38:50.253" v="2793" actId="207"/>
          <ac:spMkLst>
            <pc:docMk/>
            <pc:sldMk cId="3528588976" sldId="271"/>
            <ac:spMk id="9" creationId="{A7785A88-110D-B0FC-0941-1767DE12C511}"/>
          </ac:spMkLst>
        </pc:spChg>
        <pc:spChg chg="add mod">
          <ac:chgData name="Abigail Mercer" userId="0f8a8a09-4014-40bf-83fb-d35d20b41f88" providerId="ADAL" clId="{9BBCC9BB-339F-49A0-A29E-3500BD1D06EF}" dt="2026-05-19T22:38:50.253" v="2793" actId="207"/>
          <ac:spMkLst>
            <pc:docMk/>
            <pc:sldMk cId="3528588976" sldId="271"/>
            <ac:spMk id="10" creationId="{9A74C023-B0CB-BDBD-9900-4C07B62C195C}"/>
          </ac:spMkLst>
        </pc:spChg>
        <pc:spChg chg="add mod">
          <ac:chgData name="Abigail Mercer" userId="0f8a8a09-4014-40bf-83fb-d35d20b41f88" providerId="ADAL" clId="{9BBCC9BB-339F-49A0-A29E-3500BD1D06EF}" dt="2026-05-19T22:38:50.253" v="2793" actId="207"/>
          <ac:spMkLst>
            <pc:docMk/>
            <pc:sldMk cId="3528588976" sldId="271"/>
            <ac:spMk id="11" creationId="{2DD0271C-64EC-750B-EE1F-51DF50D998E1}"/>
          </ac:spMkLst>
        </pc:spChg>
        <pc:spChg chg="add mod">
          <ac:chgData name="Abigail Mercer" userId="0f8a8a09-4014-40bf-83fb-d35d20b41f88" providerId="ADAL" clId="{9BBCC9BB-339F-49A0-A29E-3500BD1D06EF}" dt="2026-05-19T22:38:50.253" v="2793" actId="207"/>
          <ac:spMkLst>
            <pc:docMk/>
            <pc:sldMk cId="3528588976" sldId="271"/>
            <ac:spMk id="12" creationId="{4CB1F471-1068-5223-67CA-C14609E44804}"/>
          </ac:spMkLst>
        </pc:spChg>
        <pc:spChg chg="add mod">
          <ac:chgData name="Abigail Mercer" userId="0f8a8a09-4014-40bf-83fb-d35d20b41f88" providerId="ADAL" clId="{9BBCC9BB-339F-49A0-A29E-3500BD1D06EF}" dt="2026-05-19T22:39:35.476" v="2804" actId="1076"/>
          <ac:spMkLst>
            <pc:docMk/>
            <pc:sldMk cId="3528588976" sldId="271"/>
            <ac:spMk id="21" creationId="{41C874C9-3084-8F86-CE8F-3C9F0BD873F5}"/>
          </ac:spMkLst>
        </pc:spChg>
        <pc:cxnChg chg="add">
          <ac:chgData name="Abigail Mercer" userId="0f8a8a09-4014-40bf-83fb-d35d20b41f88" providerId="ADAL" clId="{9BBCC9BB-339F-49A0-A29E-3500BD1D06EF}" dt="2026-05-19T22:38:59" v="2794" actId="11529"/>
          <ac:cxnSpMkLst>
            <pc:docMk/>
            <pc:sldMk cId="3528588976" sldId="271"/>
            <ac:cxnSpMk id="14" creationId="{5F67310D-6C81-885B-D6BD-D3EEA187947D}"/>
          </ac:cxnSpMkLst>
        </pc:cxnChg>
        <pc:cxnChg chg="add">
          <ac:chgData name="Abigail Mercer" userId="0f8a8a09-4014-40bf-83fb-d35d20b41f88" providerId="ADAL" clId="{9BBCC9BB-339F-49A0-A29E-3500BD1D06EF}" dt="2026-05-19T22:39:03.665" v="2795" actId="11529"/>
          <ac:cxnSpMkLst>
            <pc:docMk/>
            <pc:sldMk cId="3528588976" sldId="271"/>
            <ac:cxnSpMk id="16" creationId="{183AAD91-C6ED-D8E7-086B-92467F0585D9}"/>
          </ac:cxnSpMkLst>
        </pc:cxnChg>
        <pc:cxnChg chg="add">
          <ac:chgData name="Abigail Mercer" userId="0f8a8a09-4014-40bf-83fb-d35d20b41f88" providerId="ADAL" clId="{9BBCC9BB-339F-49A0-A29E-3500BD1D06EF}" dt="2026-05-19T22:39:08.712" v="2796" actId="11529"/>
          <ac:cxnSpMkLst>
            <pc:docMk/>
            <pc:sldMk cId="3528588976" sldId="271"/>
            <ac:cxnSpMk id="18" creationId="{D7256EEF-BF49-70F3-B58C-82CF312FA06B}"/>
          </ac:cxnSpMkLst>
        </pc:cxnChg>
        <pc:cxnChg chg="add mod">
          <ac:chgData name="Abigail Mercer" userId="0f8a8a09-4014-40bf-83fb-d35d20b41f88" providerId="ADAL" clId="{9BBCC9BB-339F-49A0-A29E-3500BD1D06EF}" dt="2026-05-19T22:39:15.001" v="2798" actId="1076"/>
          <ac:cxnSpMkLst>
            <pc:docMk/>
            <pc:sldMk cId="3528588976" sldId="271"/>
            <ac:cxnSpMk id="19" creationId="{17787DE4-FBD8-CABE-F486-B34B606ACD30}"/>
          </ac:cxnSpMkLst>
        </pc:cxnChg>
        <pc:cxnChg chg="add mod">
          <ac:chgData name="Abigail Mercer" userId="0f8a8a09-4014-40bf-83fb-d35d20b41f88" providerId="ADAL" clId="{9BBCC9BB-339F-49A0-A29E-3500BD1D06EF}" dt="2026-05-19T22:39:18.107" v="2800" actId="1076"/>
          <ac:cxnSpMkLst>
            <pc:docMk/>
            <pc:sldMk cId="3528588976" sldId="271"/>
            <ac:cxnSpMk id="20" creationId="{F4963114-54F4-4F09-EEB5-860D42C9F357}"/>
          </ac:cxnSpMkLst>
        </pc:cxnChg>
      </pc:sldChg>
      <pc:sldChg chg="addSp delSp modSp new mod">
        <pc:chgData name="Abigail Mercer" userId="0f8a8a09-4014-40bf-83fb-d35d20b41f88" providerId="ADAL" clId="{9BBCC9BB-339F-49A0-A29E-3500BD1D06EF}" dt="2026-05-21T13:42:32.413" v="3232" actId="20577"/>
        <pc:sldMkLst>
          <pc:docMk/>
          <pc:sldMk cId="2163702692" sldId="272"/>
        </pc:sldMkLst>
        <pc:spChg chg="add mod">
          <ac:chgData name="Abigail Mercer" userId="0f8a8a09-4014-40bf-83fb-d35d20b41f88" providerId="ADAL" clId="{9BBCC9BB-339F-49A0-A29E-3500BD1D06EF}" dt="2026-05-21T13:42:32.413" v="3232" actId="20577"/>
          <ac:spMkLst>
            <pc:docMk/>
            <pc:sldMk cId="2163702692" sldId="272"/>
            <ac:spMk id="2" creationId="{A99886DB-94ED-96AF-8A4E-F7D0EA0CF87E}"/>
          </ac:spMkLst>
        </pc:spChg>
        <pc:spChg chg="add mod">
          <ac:chgData name="Abigail Mercer" userId="0f8a8a09-4014-40bf-83fb-d35d20b41f88" providerId="ADAL" clId="{9BBCC9BB-339F-49A0-A29E-3500BD1D06EF}" dt="2026-05-19T22:40:10.358" v="2808"/>
          <ac:spMkLst>
            <pc:docMk/>
            <pc:sldMk cId="2163702692" sldId="272"/>
            <ac:spMk id="4" creationId="{EE258A13-1D4A-B862-15F8-5CDD3D41FEB4}"/>
          </ac:spMkLst>
        </pc:spChg>
        <pc:spChg chg="add mod">
          <ac:chgData name="Abigail Mercer" userId="0f8a8a09-4014-40bf-83fb-d35d20b41f88" providerId="ADAL" clId="{9BBCC9BB-339F-49A0-A29E-3500BD1D06EF}" dt="2026-05-19T22:40:16.422" v="2810" actId="27636"/>
          <ac:spMkLst>
            <pc:docMk/>
            <pc:sldMk cId="2163702692" sldId="272"/>
            <ac:spMk id="5" creationId="{AC68F26A-2E6A-5332-EBE5-339EEB6A70C1}"/>
          </ac:spMkLst>
        </pc:spChg>
        <pc:picChg chg="add mod">
          <ac:chgData name="Abigail Mercer" userId="0f8a8a09-4014-40bf-83fb-d35d20b41f88" providerId="ADAL" clId="{9BBCC9BB-339F-49A0-A29E-3500BD1D06EF}" dt="2026-05-19T22:41:05.578" v="2813" actId="1076"/>
          <ac:picMkLst>
            <pc:docMk/>
            <pc:sldMk cId="2163702692" sldId="272"/>
            <ac:picMk id="3074" creationId="{F83AB8B8-60F2-C026-A6F9-C8C35DE48D04}"/>
          </ac:picMkLst>
        </pc:picChg>
      </pc:sldChg>
      <pc:sldChg chg="modSp add mod ord">
        <pc:chgData name="Abigail Mercer" userId="0f8a8a09-4014-40bf-83fb-d35d20b41f88" providerId="ADAL" clId="{9BBCC9BB-339F-49A0-A29E-3500BD1D06EF}" dt="2026-05-21T13:34:47.896" v="2891" actId="20577"/>
        <pc:sldMkLst>
          <pc:docMk/>
          <pc:sldMk cId="434764985" sldId="273"/>
        </pc:sldMkLst>
        <pc:spChg chg="mod">
          <ac:chgData name="Abigail Mercer" userId="0f8a8a09-4014-40bf-83fb-d35d20b41f88" providerId="ADAL" clId="{9BBCC9BB-339F-49A0-A29E-3500BD1D06EF}" dt="2026-05-21T13:34:47.896" v="2891" actId="20577"/>
          <ac:spMkLst>
            <pc:docMk/>
            <pc:sldMk cId="434764985" sldId="273"/>
            <ac:spMk id="2" creationId="{BDBF8DD2-2678-DC82-6EDF-B3F93877079C}"/>
          </ac:spMkLst>
        </pc:spChg>
        <pc:spChg chg="mod">
          <ac:chgData name="Abigail Mercer" userId="0f8a8a09-4014-40bf-83fb-d35d20b41f88" providerId="ADAL" clId="{9BBCC9BB-339F-49A0-A29E-3500BD1D06EF}" dt="2026-05-21T13:34:27.496" v="2837" actId="20577"/>
          <ac:spMkLst>
            <pc:docMk/>
            <pc:sldMk cId="434764985" sldId="273"/>
            <ac:spMk id="3" creationId="{EA61F75A-50E7-D169-BAB8-DA4920C27436}"/>
          </ac:spMkLst>
        </pc:spChg>
      </pc:sldChg>
      <pc:sldChg chg="addSp delSp modSp new mod">
        <pc:chgData name="Abigail Mercer" userId="0f8a8a09-4014-40bf-83fb-d35d20b41f88" providerId="ADAL" clId="{9BBCC9BB-339F-49A0-A29E-3500BD1D06EF}" dt="2026-05-21T13:41:50.922" v="3229" actId="1076"/>
        <pc:sldMkLst>
          <pc:docMk/>
          <pc:sldMk cId="831649157" sldId="274"/>
        </pc:sldMkLst>
        <pc:spChg chg="del">
          <ac:chgData name="Abigail Mercer" userId="0f8a8a09-4014-40bf-83fb-d35d20b41f88" providerId="ADAL" clId="{9BBCC9BB-339F-49A0-A29E-3500BD1D06EF}" dt="2026-05-21T13:35:03.159" v="2893" actId="478"/>
          <ac:spMkLst>
            <pc:docMk/>
            <pc:sldMk cId="831649157" sldId="274"/>
            <ac:spMk id="2" creationId="{D6927D9B-63B4-BDC2-EE71-C450816A0318}"/>
          </ac:spMkLst>
        </pc:spChg>
        <pc:spChg chg="del">
          <ac:chgData name="Abigail Mercer" userId="0f8a8a09-4014-40bf-83fb-d35d20b41f88" providerId="ADAL" clId="{9BBCC9BB-339F-49A0-A29E-3500BD1D06EF}" dt="2026-05-21T13:35:03.159" v="2893" actId="478"/>
          <ac:spMkLst>
            <pc:docMk/>
            <pc:sldMk cId="831649157" sldId="274"/>
            <ac:spMk id="3" creationId="{D958DB99-5A45-984E-2796-F1A6C70D4E13}"/>
          </ac:spMkLst>
        </pc:spChg>
        <pc:spChg chg="add mod">
          <ac:chgData name="Abigail Mercer" userId="0f8a8a09-4014-40bf-83fb-d35d20b41f88" providerId="ADAL" clId="{9BBCC9BB-339F-49A0-A29E-3500BD1D06EF}" dt="2026-05-21T13:35:20.745" v="2934" actId="20577"/>
          <ac:spMkLst>
            <pc:docMk/>
            <pc:sldMk cId="831649157" sldId="274"/>
            <ac:spMk id="4" creationId="{F10DAD17-8F00-D974-05E3-CE733D0C8F46}"/>
          </ac:spMkLst>
        </pc:spChg>
        <pc:spChg chg="add mod">
          <ac:chgData name="Abigail Mercer" userId="0f8a8a09-4014-40bf-83fb-d35d20b41f88" providerId="ADAL" clId="{9BBCC9BB-339F-49A0-A29E-3500BD1D06EF}" dt="2026-05-21T13:41:50.922" v="3229" actId="1076"/>
          <ac:spMkLst>
            <pc:docMk/>
            <pc:sldMk cId="831649157" sldId="274"/>
            <ac:spMk id="5" creationId="{53A08C53-F11A-69FA-F0D0-F7C6B8C4A404}"/>
          </ac:spMkLst>
        </pc:spChg>
        <pc:spChg chg="add mod">
          <ac:chgData name="Abigail Mercer" userId="0f8a8a09-4014-40bf-83fb-d35d20b41f88" providerId="ADAL" clId="{9BBCC9BB-339F-49A0-A29E-3500BD1D06EF}" dt="2026-05-21T13:40:57.245" v="3142" actId="113"/>
          <ac:spMkLst>
            <pc:docMk/>
            <pc:sldMk cId="831649157" sldId="274"/>
            <ac:spMk id="6" creationId="{BF9F9255-D6C2-6A93-4C1F-41F3F56CFF9C}"/>
          </ac:spMkLst>
        </pc:spChg>
        <pc:spChg chg="add mod">
          <ac:chgData name="Abigail Mercer" userId="0f8a8a09-4014-40bf-83fb-d35d20b41f88" providerId="ADAL" clId="{9BBCC9BB-339F-49A0-A29E-3500BD1D06EF}" dt="2026-05-21T13:41:07.432" v="3143" actId="403"/>
          <ac:spMkLst>
            <pc:docMk/>
            <pc:sldMk cId="831649157" sldId="274"/>
            <ac:spMk id="7" creationId="{4A161FAA-B39A-EB66-238B-AD61A79349F9}"/>
          </ac:spMkLst>
        </pc:spChg>
        <pc:spChg chg="add mod">
          <ac:chgData name="Abigail Mercer" userId="0f8a8a09-4014-40bf-83fb-d35d20b41f88" providerId="ADAL" clId="{9BBCC9BB-339F-49A0-A29E-3500BD1D06EF}" dt="2026-05-21T13:41:07.432" v="3143" actId="403"/>
          <ac:spMkLst>
            <pc:docMk/>
            <pc:sldMk cId="831649157" sldId="274"/>
            <ac:spMk id="8" creationId="{05CBDBB3-D690-025C-9840-53FBFB3A6B79}"/>
          </ac:spMkLst>
        </pc:spChg>
        <pc:spChg chg="add mod">
          <ac:chgData name="Abigail Mercer" userId="0f8a8a09-4014-40bf-83fb-d35d20b41f88" providerId="ADAL" clId="{9BBCC9BB-339F-49A0-A29E-3500BD1D06EF}" dt="2026-05-21T13:41:07.432" v="3143" actId="403"/>
          <ac:spMkLst>
            <pc:docMk/>
            <pc:sldMk cId="831649157" sldId="274"/>
            <ac:spMk id="9" creationId="{3FE79E9D-B3DF-1AED-F1E1-42E7938FA5CF}"/>
          </ac:spMkLst>
        </pc:spChg>
        <pc:spChg chg="add mod">
          <ac:chgData name="Abigail Mercer" userId="0f8a8a09-4014-40bf-83fb-d35d20b41f88" providerId="ADAL" clId="{9BBCC9BB-339F-49A0-A29E-3500BD1D06EF}" dt="2026-05-21T13:41:07.432" v="3143" actId="403"/>
          <ac:spMkLst>
            <pc:docMk/>
            <pc:sldMk cId="831649157" sldId="274"/>
            <ac:spMk id="10" creationId="{44768754-F792-2B8B-1040-D08807282265}"/>
          </ac:spMkLst>
        </pc:spChg>
        <pc:spChg chg="add del mod">
          <ac:chgData name="Abigail Mercer" userId="0f8a8a09-4014-40bf-83fb-d35d20b41f88" providerId="ADAL" clId="{9BBCC9BB-339F-49A0-A29E-3500BD1D06EF}" dt="2026-05-21T13:41:07.432" v="3143" actId="403"/>
          <ac:spMkLst>
            <pc:docMk/>
            <pc:sldMk cId="831649157" sldId="274"/>
            <ac:spMk id="11" creationId="{D168DEA1-B44D-542C-D8CC-B2722C24210B}"/>
          </ac:spMkLst>
        </pc:spChg>
        <pc:spChg chg="add mod">
          <ac:chgData name="Abigail Mercer" userId="0f8a8a09-4014-40bf-83fb-d35d20b41f88" providerId="ADAL" clId="{9BBCC9BB-339F-49A0-A29E-3500BD1D06EF}" dt="2026-05-21T13:41:17.160" v="3167" actId="20577"/>
          <ac:spMkLst>
            <pc:docMk/>
            <pc:sldMk cId="831649157" sldId="274"/>
            <ac:spMk id="12" creationId="{9D39EB3B-84D6-112D-FB59-4EC889B48B84}"/>
          </ac:spMkLst>
        </pc:spChg>
        <pc:spChg chg="add mod">
          <ac:chgData name="Abigail Mercer" userId="0f8a8a09-4014-40bf-83fb-d35d20b41f88" providerId="ADAL" clId="{9BBCC9BB-339F-49A0-A29E-3500BD1D06EF}" dt="2026-05-21T13:41:21.466" v="3178" actId="20577"/>
          <ac:spMkLst>
            <pc:docMk/>
            <pc:sldMk cId="831649157" sldId="274"/>
            <ac:spMk id="13" creationId="{58544B2D-F97D-2566-02E9-8F40DD5CCD02}"/>
          </ac:spMkLst>
        </pc:spChg>
        <pc:spChg chg="add mod">
          <ac:chgData name="Abigail Mercer" userId="0f8a8a09-4014-40bf-83fb-d35d20b41f88" providerId="ADAL" clId="{9BBCC9BB-339F-49A0-A29E-3500BD1D06EF}" dt="2026-05-21T13:41:24.612" v="3182" actId="20577"/>
          <ac:spMkLst>
            <pc:docMk/>
            <pc:sldMk cId="831649157" sldId="274"/>
            <ac:spMk id="14" creationId="{B6B7DC1B-8733-D911-A642-615E34F9512F}"/>
          </ac:spMkLst>
        </pc:spChg>
        <pc:spChg chg="add mod">
          <ac:chgData name="Abigail Mercer" userId="0f8a8a09-4014-40bf-83fb-d35d20b41f88" providerId="ADAL" clId="{9BBCC9BB-339F-49A0-A29E-3500BD1D06EF}" dt="2026-05-21T13:41:32.427" v="3208" actId="20577"/>
          <ac:spMkLst>
            <pc:docMk/>
            <pc:sldMk cId="831649157" sldId="274"/>
            <ac:spMk id="15" creationId="{20577486-FF08-34BE-E68D-9AF6864FE5B3}"/>
          </ac:spMkLst>
        </pc:spChg>
        <pc:spChg chg="add mod">
          <ac:chgData name="Abigail Mercer" userId="0f8a8a09-4014-40bf-83fb-d35d20b41f88" providerId="ADAL" clId="{9BBCC9BB-339F-49A0-A29E-3500BD1D06EF}" dt="2026-05-21T13:41:35.827" v="3216" actId="20577"/>
          <ac:spMkLst>
            <pc:docMk/>
            <pc:sldMk cId="831649157" sldId="274"/>
            <ac:spMk id="16" creationId="{800C9F78-33A8-FA2E-0863-7F29A49D7FD1}"/>
          </ac:spMkLst>
        </pc:spChg>
        <pc:spChg chg="add mod">
          <ac:chgData name="Abigail Mercer" userId="0f8a8a09-4014-40bf-83fb-d35d20b41f88" providerId="ADAL" clId="{9BBCC9BB-339F-49A0-A29E-3500BD1D06EF}" dt="2026-05-21T13:41:39.648" v="3225" actId="20577"/>
          <ac:spMkLst>
            <pc:docMk/>
            <pc:sldMk cId="831649157" sldId="274"/>
            <ac:spMk id="17" creationId="{1C8777E0-A103-F424-EBA2-3C3926CAA2B4}"/>
          </ac:spMkLst>
        </pc:spChg>
      </pc:sldChg>
      <pc:sldChg chg="addSp delSp modSp add mod ord">
        <pc:chgData name="Abigail Mercer" userId="0f8a8a09-4014-40bf-83fb-d35d20b41f88" providerId="ADAL" clId="{9BBCC9BB-339F-49A0-A29E-3500BD1D06EF}" dt="2026-05-21T13:49:44.730" v="3336" actId="1076"/>
        <pc:sldMkLst>
          <pc:docMk/>
          <pc:sldMk cId="61841887" sldId="275"/>
        </pc:sldMkLst>
        <pc:spChg chg="del">
          <ac:chgData name="Abigail Mercer" userId="0f8a8a09-4014-40bf-83fb-d35d20b41f88" providerId="ADAL" clId="{9BBCC9BB-339F-49A0-A29E-3500BD1D06EF}" dt="2026-05-21T13:42:41.466" v="3236" actId="478"/>
          <ac:spMkLst>
            <pc:docMk/>
            <pc:sldMk cId="61841887" sldId="275"/>
            <ac:spMk id="2" creationId="{E7FCBF3C-9197-9BFE-DE2A-4AF1E146CE09}"/>
          </ac:spMkLst>
        </pc:spChg>
        <pc:spChg chg="mod">
          <ac:chgData name="Abigail Mercer" userId="0f8a8a09-4014-40bf-83fb-d35d20b41f88" providerId="ADAL" clId="{9BBCC9BB-339F-49A0-A29E-3500BD1D06EF}" dt="2026-05-21T13:42:48.878" v="3237"/>
          <ac:spMkLst>
            <pc:docMk/>
            <pc:sldMk cId="61841887" sldId="275"/>
            <ac:spMk id="4" creationId="{035362B9-6E7F-99C7-5350-7652B24550D8}"/>
          </ac:spMkLst>
        </pc:spChg>
        <pc:spChg chg="mod">
          <ac:chgData name="Abigail Mercer" userId="0f8a8a09-4014-40bf-83fb-d35d20b41f88" providerId="ADAL" clId="{9BBCC9BB-339F-49A0-A29E-3500BD1D06EF}" dt="2026-05-21T13:49:28.214" v="3331" actId="1076"/>
          <ac:spMkLst>
            <pc:docMk/>
            <pc:sldMk cId="61841887" sldId="275"/>
            <ac:spMk id="5" creationId="{5B0D5898-9D84-4792-5534-82872DF55E84}"/>
          </ac:spMkLst>
        </pc:spChg>
        <pc:spChg chg="add mod">
          <ac:chgData name="Abigail Mercer" userId="0f8a8a09-4014-40bf-83fb-d35d20b41f88" providerId="ADAL" clId="{9BBCC9BB-339F-49A0-A29E-3500BD1D06EF}" dt="2026-05-21T13:49:44.730" v="3336" actId="1076"/>
          <ac:spMkLst>
            <pc:docMk/>
            <pc:sldMk cId="61841887" sldId="275"/>
            <ac:spMk id="8" creationId="{E6580056-0CFB-C7FD-F706-42EA6E38A167}"/>
          </ac:spMkLst>
        </pc:spChg>
        <pc:spChg chg="add del mod">
          <ac:chgData name="Abigail Mercer" userId="0f8a8a09-4014-40bf-83fb-d35d20b41f88" providerId="ADAL" clId="{9BBCC9BB-339F-49A0-A29E-3500BD1D06EF}" dt="2026-05-21T13:45:44.338" v="3278" actId="478"/>
          <ac:spMkLst>
            <pc:docMk/>
            <pc:sldMk cId="61841887" sldId="275"/>
            <ac:spMk id="9" creationId="{39241D0E-09A7-F383-DD5E-81BD03EA9F86}"/>
          </ac:spMkLst>
        </pc:spChg>
        <pc:spChg chg="add mod">
          <ac:chgData name="Abigail Mercer" userId="0f8a8a09-4014-40bf-83fb-d35d20b41f88" providerId="ADAL" clId="{9BBCC9BB-339F-49A0-A29E-3500BD1D06EF}" dt="2026-05-21T13:49:21.846" v="3330" actId="14100"/>
          <ac:spMkLst>
            <pc:docMk/>
            <pc:sldMk cId="61841887" sldId="275"/>
            <ac:spMk id="10" creationId="{61C036B1-7000-B3EA-2270-C81BB4DCE2CF}"/>
          </ac:spMkLst>
        </pc:spChg>
        <pc:spChg chg="add del mod">
          <ac:chgData name="Abigail Mercer" userId="0f8a8a09-4014-40bf-83fb-d35d20b41f88" providerId="ADAL" clId="{9BBCC9BB-339F-49A0-A29E-3500BD1D06EF}" dt="2026-05-21T13:45:42.878" v="3276" actId="478"/>
          <ac:spMkLst>
            <pc:docMk/>
            <pc:sldMk cId="61841887" sldId="275"/>
            <ac:spMk id="11" creationId="{1F8080A0-310D-45C7-3202-C2CEB8B8B75C}"/>
          </ac:spMkLst>
        </pc:spChg>
        <pc:spChg chg="add mod">
          <ac:chgData name="Abigail Mercer" userId="0f8a8a09-4014-40bf-83fb-d35d20b41f88" providerId="ADAL" clId="{9BBCC9BB-339F-49A0-A29E-3500BD1D06EF}" dt="2026-05-21T13:49:21.846" v="3330" actId="14100"/>
          <ac:spMkLst>
            <pc:docMk/>
            <pc:sldMk cId="61841887" sldId="275"/>
            <ac:spMk id="12" creationId="{57109245-19F5-0228-012D-E5EFC52F397E}"/>
          </ac:spMkLst>
        </pc:spChg>
        <pc:spChg chg="add mod">
          <ac:chgData name="Abigail Mercer" userId="0f8a8a09-4014-40bf-83fb-d35d20b41f88" providerId="ADAL" clId="{9BBCC9BB-339F-49A0-A29E-3500BD1D06EF}" dt="2026-05-21T13:49:21.846" v="3330" actId="14100"/>
          <ac:spMkLst>
            <pc:docMk/>
            <pc:sldMk cId="61841887" sldId="275"/>
            <ac:spMk id="13" creationId="{A5B0DA46-7641-BA3D-7E7F-71C5899AF2AA}"/>
          </ac:spMkLst>
        </pc:spChg>
        <pc:spChg chg="add mod">
          <ac:chgData name="Abigail Mercer" userId="0f8a8a09-4014-40bf-83fb-d35d20b41f88" providerId="ADAL" clId="{9BBCC9BB-339F-49A0-A29E-3500BD1D06EF}" dt="2026-05-21T13:49:21.846" v="3330" actId="14100"/>
          <ac:spMkLst>
            <pc:docMk/>
            <pc:sldMk cId="61841887" sldId="275"/>
            <ac:spMk id="14" creationId="{46ED9A58-84B3-607B-ADB8-79E8AF390060}"/>
          </ac:spMkLst>
        </pc:spChg>
        <pc:picChg chg="add mod">
          <ac:chgData name="Abigail Mercer" userId="0f8a8a09-4014-40bf-83fb-d35d20b41f88" providerId="ADAL" clId="{9BBCC9BB-339F-49A0-A29E-3500BD1D06EF}" dt="2026-05-21T13:49:41.108" v="3335" actId="1076"/>
          <ac:picMkLst>
            <pc:docMk/>
            <pc:sldMk cId="61841887" sldId="275"/>
            <ac:picMk id="6" creationId="{94834728-F0B7-F4A8-7E58-1F9A31624B31}"/>
          </ac:picMkLst>
        </pc:picChg>
        <pc:picChg chg="del">
          <ac:chgData name="Abigail Mercer" userId="0f8a8a09-4014-40bf-83fb-d35d20b41f88" providerId="ADAL" clId="{9BBCC9BB-339F-49A0-A29E-3500BD1D06EF}" dt="2026-05-21T13:42:41.466" v="3236" actId="478"/>
          <ac:picMkLst>
            <pc:docMk/>
            <pc:sldMk cId="61841887" sldId="275"/>
            <ac:picMk id="3074" creationId="{CCF1F4C1-8127-7F57-40D2-9C98F2C02ECC}"/>
          </ac:picMkLst>
        </pc:picChg>
      </pc:sldChg>
      <pc:sldChg chg="addSp delSp modSp new mod">
        <pc:chgData name="Abigail Mercer" userId="0f8a8a09-4014-40bf-83fb-d35d20b41f88" providerId="ADAL" clId="{9BBCC9BB-339F-49A0-A29E-3500BD1D06EF}" dt="2026-05-21T14:00:24.883" v="3434" actId="1076"/>
        <pc:sldMkLst>
          <pc:docMk/>
          <pc:sldMk cId="2799868016" sldId="276"/>
        </pc:sldMkLst>
        <pc:spChg chg="del">
          <ac:chgData name="Abigail Mercer" userId="0f8a8a09-4014-40bf-83fb-d35d20b41f88" providerId="ADAL" clId="{9BBCC9BB-339F-49A0-A29E-3500BD1D06EF}" dt="2026-05-21T13:53:32.048" v="3338" actId="478"/>
          <ac:spMkLst>
            <pc:docMk/>
            <pc:sldMk cId="2799868016" sldId="276"/>
            <ac:spMk id="2" creationId="{293F807D-22FB-CF70-45F4-ED4BEC0ACD63}"/>
          </ac:spMkLst>
        </pc:spChg>
        <pc:spChg chg="del">
          <ac:chgData name="Abigail Mercer" userId="0f8a8a09-4014-40bf-83fb-d35d20b41f88" providerId="ADAL" clId="{9BBCC9BB-339F-49A0-A29E-3500BD1D06EF}" dt="2026-05-21T13:53:32.048" v="3338" actId="478"/>
          <ac:spMkLst>
            <pc:docMk/>
            <pc:sldMk cId="2799868016" sldId="276"/>
            <ac:spMk id="3" creationId="{78610CEE-B945-8B06-FD03-85AB23AEB5B8}"/>
          </ac:spMkLst>
        </pc:spChg>
        <pc:spChg chg="add mod">
          <ac:chgData name="Abigail Mercer" userId="0f8a8a09-4014-40bf-83fb-d35d20b41f88" providerId="ADAL" clId="{9BBCC9BB-339F-49A0-A29E-3500BD1D06EF}" dt="2026-05-21T13:59:24.812" v="3423" actId="207"/>
          <ac:spMkLst>
            <pc:docMk/>
            <pc:sldMk cId="2799868016" sldId="276"/>
            <ac:spMk id="4" creationId="{62E501E3-0C2D-71FB-CEDE-54D233DC1323}"/>
          </ac:spMkLst>
        </pc:spChg>
        <pc:spChg chg="add mod">
          <ac:chgData name="Abigail Mercer" userId="0f8a8a09-4014-40bf-83fb-d35d20b41f88" providerId="ADAL" clId="{9BBCC9BB-339F-49A0-A29E-3500BD1D06EF}" dt="2026-05-21T13:54:45.018" v="3350" actId="1076"/>
          <ac:spMkLst>
            <pc:docMk/>
            <pc:sldMk cId="2799868016" sldId="276"/>
            <ac:spMk id="5" creationId="{031DC27E-B979-76B9-72E9-C1718603ABDA}"/>
          </ac:spMkLst>
        </pc:spChg>
        <pc:spChg chg="add mod">
          <ac:chgData name="Abigail Mercer" userId="0f8a8a09-4014-40bf-83fb-d35d20b41f88" providerId="ADAL" clId="{9BBCC9BB-339F-49A0-A29E-3500BD1D06EF}" dt="2026-05-21T13:54:45.018" v="3350" actId="1076"/>
          <ac:spMkLst>
            <pc:docMk/>
            <pc:sldMk cId="2799868016" sldId="276"/>
            <ac:spMk id="6" creationId="{AD5469C1-E49A-BD66-C2F8-C8CE04D8E07B}"/>
          </ac:spMkLst>
        </pc:spChg>
        <pc:spChg chg="add mod">
          <ac:chgData name="Abigail Mercer" userId="0f8a8a09-4014-40bf-83fb-d35d20b41f88" providerId="ADAL" clId="{9BBCC9BB-339F-49A0-A29E-3500BD1D06EF}" dt="2026-05-21T13:54:45.018" v="3350" actId="1076"/>
          <ac:spMkLst>
            <pc:docMk/>
            <pc:sldMk cId="2799868016" sldId="276"/>
            <ac:spMk id="7" creationId="{78A2F4B9-89BA-3117-F67A-03259E587706}"/>
          </ac:spMkLst>
        </pc:spChg>
        <pc:spChg chg="add mod">
          <ac:chgData name="Abigail Mercer" userId="0f8a8a09-4014-40bf-83fb-d35d20b41f88" providerId="ADAL" clId="{9BBCC9BB-339F-49A0-A29E-3500BD1D06EF}" dt="2026-05-21T13:54:45.018" v="3350" actId="1076"/>
          <ac:spMkLst>
            <pc:docMk/>
            <pc:sldMk cId="2799868016" sldId="276"/>
            <ac:spMk id="8" creationId="{1953397F-B611-D339-43D5-DFAC2E4F055D}"/>
          </ac:spMkLst>
        </pc:spChg>
        <pc:spChg chg="add mod">
          <ac:chgData name="Abigail Mercer" userId="0f8a8a09-4014-40bf-83fb-d35d20b41f88" providerId="ADAL" clId="{9BBCC9BB-339F-49A0-A29E-3500BD1D06EF}" dt="2026-05-21T13:54:45.018" v="3350" actId="1076"/>
          <ac:spMkLst>
            <pc:docMk/>
            <pc:sldMk cId="2799868016" sldId="276"/>
            <ac:spMk id="9" creationId="{F405C684-CABE-39DB-DEFA-B257CCBFFFD5}"/>
          </ac:spMkLst>
        </pc:spChg>
        <pc:spChg chg="add mod">
          <ac:chgData name="Abigail Mercer" userId="0f8a8a09-4014-40bf-83fb-d35d20b41f88" providerId="ADAL" clId="{9BBCC9BB-339F-49A0-A29E-3500BD1D06EF}" dt="2026-05-21T13:54:45.018" v="3350" actId="1076"/>
          <ac:spMkLst>
            <pc:docMk/>
            <pc:sldMk cId="2799868016" sldId="276"/>
            <ac:spMk id="10" creationId="{3B3A8696-ED2D-F443-4A59-ED0F3333AF2F}"/>
          </ac:spMkLst>
        </pc:spChg>
        <pc:spChg chg="add mod">
          <ac:chgData name="Abigail Mercer" userId="0f8a8a09-4014-40bf-83fb-d35d20b41f88" providerId="ADAL" clId="{9BBCC9BB-339F-49A0-A29E-3500BD1D06EF}" dt="2026-05-21T13:59:21.029" v="3422" actId="207"/>
          <ac:spMkLst>
            <pc:docMk/>
            <pc:sldMk cId="2799868016" sldId="276"/>
            <ac:spMk id="11" creationId="{45AC56C7-FCD9-163D-0550-8E6E7C2C3BFF}"/>
          </ac:spMkLst>
        </pc:spChg>
        <pc:spChg chg="add mod">
          <ac:chgData name="Abigail Mercer" userId="0f8a8a09-4014-40bf-83fb-d35d20b41f88" providerId="ADAL" clId="{9BBCC9BB-339F-49A0-A29E-3500BD1D06EF}" dt="2026-05-21T13:54:22.539" v="3345" actId="1076"/>
          <ac:spMkLst>
            <pc:docMk/>
            <pc:sldMk cId="2799868016" sldId="276"/>
            <ac:spMk id="18" creationId="{4A322431-07FC-8B14-CCD3-644DA3AE462C}"/>
          </ac:spMkLst>
        </pc:spChg>
        <pc:spChg chg="add mod">
          <ac:chgData name="Abigail Mercer" userId="0f8a8a09-4014-40bf-83fb-d35d20b41f88" providerId="ADAL" clId="{9BBCC9BB-339F-49A0-A29E-3500BD1D06EF}" dt="2026-05-21T13:54:35.123" v="3349" actId="1076"/>
          <ac:spMkLst>
            <pc:docMk/>
            <pc:sldMk cId="2799868016" sldId="276"/>
            <ac:spMk id="19" creationId="{2645F33F-1C1A-DB19-E4B5-034394189B87}"/>
          </ac:spMkLst>
        </pc:spChg>
        <pc:spChg chg="add mod">
          <ac:chgData name="Abigail Mercer" userId="0f8a8a09-4014-40bf-83fb-d35d20b41f88" providerId="ADAL" clId="{9BBCC9BB-339F-49A0-A29E-3500BD1D06EF}" dt="2026-05-21T13:59:36.331" v="3425" actId="208"/>
          <ac:spMkLst>
            <pc:docMk/>
            <pc:sldMk cId="2799868016" sldId="276"/>
            <ac:spMk id="20" creationId="{2B30C3FC-4B9C-4021-AD89-5A1696AC8C6D}"/>
          </ac:spMkLst>
        </pc:spChg>
        <pc:spChg chg="add mod">
          <ac:chgData name="Abigail Mercer" userId="0f8a8a09-4014-40bf-83fb-d35d20b41f88" providerId="ADAL" clId="{9BBCC9BB-339F-49A0-A29E-3500BD1D06EF}" dt="2026-05-21T13:55:44.803" v="3363" actId="1076"/>
          <ac:spMkLst>
            <pc:docMk/>
            <pc:sldMk cId="2799868016" sldId="276"/>
            <ac:spMk id="21" creationId="{BC312881-EA66-38E1-3FDF-A7080D7B1279}"/>
          </ac:spMkLst>
        </pc:spChg>
        <pc:spChg chg="add mod">
          <ac:chgData name="Abigail Mercer" userId="0f8a8a09-4014-40bf-83fb-d35d20b41f88" providerId="ADAL" clId="{9BBCC9BB-339F-49A0-A29E-3500BD1D06EF}" dt="2026-05-21T13:59:31.072" v="3424" actId="208"/>
          <ac:spMkLst>
            <pc:docMk/>
            <pc:sldMk cId="2799868016" sldId="276"/>
            <ac:spMk id="22" creationId="{C6ED7713-2C06-6467-D398-C780C474B716}"/>
          </ac:spMkLst>
        </pc:spChg>
        <pc:spChg chg="add mod">
          <ac:chgData name="Abigail Mercer" userId="0f8a8a09-4014-40bf-83fb-d35d20b41f88" providerId="ADAL" clId="{9BBCC9BB-339F-49A0-A29E-3500BD1D06EF}" dt="2026-05-21T13:59:03.811" v="3418" actId="20577"/>
          <ac:spMkLst>
            <pc:docMk/>
            <pc:sldMk cId="2799868016" sldId="276"/>
            <ac:spMk id="23" creationId="{6E4FFDD6-DC03-0AB1-AC72-5D22091A2731}"/>
          </ac:spMkLst>
        </pc:spChg>
        <pc:spChg chg="add mod">
          <ac:chgData name="Abigail Mercer" userId="0f8a8a09-4014-40bf-83fb-d35d20b41f88" providerId="ADAL" clId="{9BBCC9BB-339F-49A0-A29E-3500BD1D06EF}" dt="2026-05-21T13:59:06.512" v="3419" actId="20577"/>
          <ac:spMkLst>
            <pc:docMk/>
            <pc:sldMk cId="2799868016" sldId="276"/>
            <ac:spMk id="24" creationId="{F2E2184C-1AF6-0BF8-6306-68B99428BDEE}"/>
          </ac:spMkLst>
        </pc:spChg>
        <pc:spChg chg="add del mod">
          <ac:chgData name="Abigail Mercer" userId="0f8a8a09-4014-40bf-83fb-d35d20b41f88" providerId="ADAL" clId="{9BBCC9BB-339F-49A0-A29E-3500BD1D06EF}" dt="2026-05-21T13:59:10.071" v="3420" actId="20577"/>
          <ac:spMkLst>
            <pc:docMk/>
            <pc:sldMk cId="2799868016" sldId="276"/>
            <ac:spMk id="25" creationId="{E03B633D-E127-AE8C-9B2F-5DC9B9BDB7FC}"/>
          </ac:spMkLst>
        </pc:spChg>
        <pc:spChg chg="add mod">
          <ac:chgData name="Abigail Mercer" userId="0f8a8a09-4014-40bf-83fb-d35d20b41f88" providerId="ADAL" clId="{9BBCC9BB-339F-49A0-A29E-3500BD1D06EF}" dt="2026-05-21T14:00:24.883" v="3434" actId="1076"/>
          <ac:spMkLst>
            <pc:docMk/>
            <pc:sldMk cId="2799868016" sldId="276"/>
            <ac:spMk id="27" creationId="{C0E0A6CF-C06C-A910-BD28-06280F6B25AB}"/>
          </ac:spMkLst>
        </pc:spChg>
        <pc:cxnChg chg="add mod">
          <ac:chgData name="Abigail Mercer" userId="0f8a8a09-4014-40bf-83fb-d35d20b41f88" providerId="ADAL" clId="{9BBCC9BB-339F-49A0-A29E-3500BD1D06EF}" dt="2026-05-21T13:54:45.018" v="3350" actId="1076"/>
          <ac:cxnSpMkLst>
            <pc:docMk/>
            <pc:sldMk cId="2799868016" sldId="276"/>
            <ac:cxnSpMk id="13" creationId="{7C76FFE5-DB5F-ABDE-B48F-14EC0D13AEA3}"/>
          </ac:cxnSpMkLst>
        </pc:cxnChg>
        <pc:cxnChg chg="add mod">
          <ac:chgData name="Abigail Mercer" userId="0f8a8a09-4014-40bf-83fb-d35d20b41f88" providerId="ADAL" clId="{9BBCC9BB-339F-49A0-A29E-3500BD1D06EF}" dt="2026-05-21T13:54:45.018" v="3350" actId="1076"/>
          <ac:cxnSpMkLst>
            <pc:docMk/>
            <pc:sldMk cId="2799868016" sldId="276"/>
            <ac:cxnSpMk id="16" creationId="{EE760A75-E55C-80D7-EB32-75B5B92D4BD7}"/>
          </ac:cxnSpMkLst>
        </pc:cxnChg>
      </pc:sldChg>
      <pc:sldChg chg="addSp delSp modSp new mod">
        <pc:chgData name="Abigail Mercer" userId="0f8a8a09-4014-40bf-83fb-d35d20b41f88" providerId="ADAL" clId="{9BBCC9BB-339F-49A0-A29E-3500BD1D06EF}" dt="2026-05-21T14:32:28.296" v="4002"/>
        <pc:sldMkLst>
          <pc:docMk/>
          <pc:sldMk cId="2056853644" sldId="277"/>
        </pc:sldMkLst>
        <pc:spChg chg="del">
          <ac:chgData name="Abigail Mercer" userId="0f8a8a09-4014-40bf-83fb-d35d20b41f88" providerId="ADAL" clId="{9BBCC9BB-339F-49A0-A29E-3500BD1D06EF}" dt="2026-05-21T14:01:02.690" v="3436" actId="478"/>
          <ac:spMkLst>
            <pc:docMk/>
            <pc:sldMk cId="2056853644" sldId="277"/>
            <ac:spMk id="2" creationId="{BF35DF17-E874-F6A9-5B3F-9CC35848CAE4}"/>
          </ac:spMkLst>
        </pc:spChg>
        <pc:spChg chg="del">
          <ac:chgData name="Abigail Mercer" userId="0f8a8a09-4014-40bf-83fb-d35d20b41f88" providerId="ADAL" clId="{9BBCC9BB-339F-49A0-A29E-3500BD1D06EF}" dt="2026-05-21T14:01:02.690" v="3436" actId="478"/>
          <ac:spMkLst>
            <pc:docMk/>
            <pc:sldMk cId="2056853644" sldId="277"/>
            <ac:spMk id="3" creationId="{73EBB54A-8F22-17C5-0493-D7C9FC1D8DB2}"/>
          </ac:spMkLst>
        </pc:spChg>
        <pc:spChg chg="add mod">
          <ac:chgData name="Abigail Mercer" userId="0f8a8a09-4014-40bf-83fb-d35d20b41f88" providerId="ADAL" clId="{9BBCC9BB-339F-49A0-A29E-3500BD1D06EF}" dt="2026-05-21T14:04:36.596" v="3477"/>
          <ac:spMkLst>
            <pc:docMk/>
            <pc:sldMk cId="2056853644" sldId="277"/>
            <ac:spMk id="5" creationId="{5B769C68-BAD4-1C00-0373-99F3449A97D2}"/>
          </ac:spMkLst>
        </pc:spChg>
        <pc:spChg chg="add mod">
          <ac:chgData name="Abigail Mercer" userId="0f8a8a09-4014-40bf-83fb-d35d20b41f88" providerId="ADAL" clId="{9BBCC9BB-339F-49A0-A29E-3500BD1D06EF}" dt="2026-05-21T14:04:46.962" v="3481" actId="27636"/>
          <ac:spMkLst>
            <pc:docMk/>
            <pc:sldMk cId="2056853644" sldId="277"/>
            <ac:spMk id="6" creationId="{A6863B18-327A-6915-49FB-D183D2A19FC3}"/>
          </ac:spMkLst>
        </pc:spChg>
        <pc:graphicFrameChg chg="add mod modGraphic">
          <ac:chgData name="Abigail Mercer" userId="0f8a8a09-4014-40bf-83fb-d35d20b41f88" providerId="ADAL" clId="{9BBCC9BB-339F-49A0-A29E-3500BD1D06EF}" dt="2026-05-21T14:32:28.296" v="4002"/>
          <ac:graphicFrameMkLst>
            <pc:docMk/>
            <pc:sldMk cId="2056853644" sldId="277"/>
            <ac:graphicFrameMk id="4" creationId="{7EAAF07D-7D34-CB6A-FC62-2463119CCAEB}"/>
          </ac:graphicFrameMkLst>
        </pc:graphicFrameChg>
      </pc:sldChg>
      <pc:sldChg chg="modSp add mod ord">
        <pc:chgData name="Abigail Mercer" userId="0f8a8a09-4014-40bf-83fb-d35d20b41f88" providerId="ADAL" clId="{9BBCC9BB-339F-49A0-A29E-3500BD1D06EF}" dt="2026-05-21T14:05:20.556" v="3553" actId="1076"/>
        <pc:sldMkLst>
          <pc:docMk/>
          <pc:sldMk cId="573611614" sldId="278"/>
        </pc:sldMkLst>
        <pc:spChg chg="mod">
          <ac:chgData name="Abigail Mercer" userId="0f8a8a09-4014-40bf-83fb-d35d20b41f88" providerId="ADAL" clId="{9BBCC9BB-339F-49A0-A29E-3500BD1D06EF}" dt="2026-05-21T14:05:20.556" v="3553" actId="1076"/>
          <ac:spMkLst>
            <pc:docMk/>
            <pc:sldMk cId="573611614" sldId="278"/>
            <ac:spMk id="2" creationId="{6272BB7F-D8B5-8F55-25AC-5D30B7B425A4}"/>
          </ac:spMkLst>
        </pc:spChg>
        <pc:spChg chg="mod">
          <ac:chgData name="Abigail Mercer" userId="0f8a8a09-4014-40bf-83fb-d35d20b41f88" providerId="ADAL" clId="{9BBCC9BB-339F-49A0-A29E-3500BD1D06EF}" dt="2026-05-21T14:05:02.273" v="3490" actId="20577"/>
          <ac:spMkLst>
            <pc:docMk/>
            <pc:sldMk cId="573611614" sldId="278"/>
            <ac:spMk id="3" creationId="{5BA2E818-8AC7-7901-458C-11202B21A4DD}"/>
          </ac:spMkLst>
        </pc:spChg>
      </pc:sldChg>
      <pc:sldChg chg="modSp add mod ord">
        <pc:chgData name="Abigail Mercer" userId="0f8a8a09-4014-40bf-83fb-d35d20b41f88" providerId="ADAL" clId="{9BBCC9BB-339F-49A0-A29E-3500BD1D06EF}" dt="2026-05-21T14:09:32.272" v="3726" actId="404"/>
        <pc:sldMkLst>
          <pc:docMk/>
          <pc:sldMk cId="2710812982" sldId="279"/>
        </pc:sldMkLst>
        <pc:spChg chg="mod">
          <ac:chgData name="Abigail Mercer" userId="0f8a8a09-4014-40bf-83fb-d35d20b41f88" providerId="ADAL" clId="{9BBCC9BB-339F-49A0-A29E-3500BD1D06EF}" dt="2026-05-21T14:06:14.864" v="3562"/>
          <ac:spMkLst>
            <pc:docMk/>
            <pc:sldMk cId="2710812982" sldId="279"/>
            <ac:spMk id="4" creationId="{998344C3-3C7E-ADC6-4C73-143129FFFC06}"/>
          </ac:spMkLst>
        </pc:spChg>
        <pc:spChg chg="mod">
          <ac:chgData name="Abigail Mercer" userId="0f8a8a09-4014-40bf-83fb-d35d20b41f88" providerId="ADAL" clId="{9BBCC9BB-339F-49A0-A29E-3500BD1D06EF}" dt="2026-05-21T14:06:23.222" v="3564" actId="27636"/>
          <ac:spMkLst>
            <pc:docMk/>
            <pc:sldMk cId="2710812982" sldId="279"/>
            <ac:spMk id="5" creationId="{015F48EB-FC87-1756-5847-9F8DB3832DE4}"/>
          </ac:spMkLst>
        </pc:spChg>
        <pc:spChg chg="mod">
          <ac:chgData name="Abigail Mercer" userId="0f8a8a09-4014-40bf-83fb-d35d20b41f88" providerId="ADAL" clId="{9BBCC9BB-339F-49A0-A29E-3500BD1D06EF}" dt="2026-05-21T14:08:48.191" v="3713" actId="948"/>
          <ac:spMkLst>
            <pc:docMk/>
            <pc:sldMk cId="2710812982" sldId="279"/>
            <ac:spMk id="7" creationId="{ED2F80D8-194A-79EB-68B2-6EF176D081E7}"/>
          </ac:spMkLst>
        </pc:spChg>
        <pc:spChg chg="mod">
          <ac:chgData name="Abigail Mercer" userId="0f8a8a09-4014-40bf-83fb-d35d20b41f88" providerId="ADAL" clId="{9BBCC9BB-339F-49A0-A29E-3500BD1D06EF}" dt="2026-05-21T14:09:25.580" v="3724" actId="20577"/>
          <ac:spMkLst>
            <pc:docMk/>
            <pc:sldMk cId="2710812982" sldId="279"/>
            <ac:spMk id="11" creationId="{F5043255-03E7-7DC7-FE75-CEC3FFE6DCFB}"/>
          </ac:spMkLst>
        </pc:spChg>
        <pc:spChg chg="mod">
          <ac:chgData name="Abigail Mercer" userId="0f8a8a09-4014-40bf-83fb-d35d20b41f88" providerId="ADAL" clId="{9BBCC9BB-339F-49A0-A29E-3500BD1D06EF}" dt="2026-05-21T14:09:27.930" v="3725" actId="20577"/>
          <ac:spMkLst>
            <pc:docMk/>
            <pc:sldMk cId="2710812982" sldId="279"/>
            <ac:spMk id="12" creationId="{49BC4A07-38BF-C471-5B3E-263C5595CF89}"/>
          </ac:spMkLst>
        </pc:spChg>
        <pc:spChg chg="mod">
          <ac:chgData name="Abigail Mercer" userId="0f8a8a09-4014-40bf-83fb-d35d20b41f88" providerId="ADAL" clId="{9BBCC9BB-339F-49A0-A29E-3500BD1D06EF}" dt="2026-05-21T14:09:10.506" v="3719" actId="948"/>
          <ac:spMkLst>
            <pc:docMk/>
            <pc:sldMk cId="2710812982" sldId="279"/>
            <ac:spMk id="13" creationId="{EAEE4F0D-E6D1-FC3E-6F61-49D8D6CF2523}"/>
          </ac:spMkLst>
        </pc:spChg>
        <pc:spChg chg="mod">
          <ac:chgData name="Abigail Mercer" userId="0f8a8a09-4014-40bf-83fb-d35d20b41f88" providerId="ADAL" clId="{9BBCC9BB-339F-49A0-A29E-3500BD1D06EF}" dt="2026-05-21T14:09:32.272" v="3726" actId="404"/>
          <ac:spMkLst>
            <pc:docMk/>
            <pc:sldMk cId="2710812982" sldId="279"/>
            <ac:spMk id="14" creationId="{61F9F427-57C7-C14A-C45C-DCC24943E70C}"/>
          </ac:spMkLst>
        </pc:spChg>
      </pc:sldChg>
      <pc:sldChg chg="addSp delSp modSp new mod">
        <pc:chgData name="Abigail Mercer" userId="0f8a8a09-4014-40bf-83fb-d35d20b41f88" providerId="ADAL" clId="{9BBCC9BB-339F-49A0-A29E-3500BD1D06EF}" dt="2026-05-21T14:24:38.059" v="3859" actId="1076"/>
        <pc:sldMkLst>
          <pc:docMk/>
          <pc:sldMk cId="2069458492" sldId="280"/>
        </pc:sldMkLst>
        <pc:spChg chg="add mod">
          <ac:chgData name="Abigail Mercer" userId="0f8a8a09-4014-40bf-83fb-d35d20b41f88" providerId="ADAL" clId="{9BBCC9BB-339F-49A0-A29E-3500BD1D06EF}" dt="2026-05-21T14:18:53.942" v="3832" actId="14100"/>
          <ac:spMkLst>
            <pc:docMk/>
            <pc:sldMk cId="2069458492" sldId="280"/>
            <ac:spMk id="2" creationId="{C31E2F9E-3DEA-92DC-501B-38090483A962}"/>
          </ac:spMkLst>
        </pc:spChg>
        <pc:spChg chg="add del mod">
          <ac:chgData name="Abigail Mercer" userId="0f8a8a09-4014-40bf-83fb-d35d20b41f88" providerId="ADAL" clId="{9BBCC9BB-339F-49A0-A29E-3500BD1D06EF}" dt="2026-05-21T14:10:51.866" v="3731" actId="478"/>
          <ac:spMkLst>
            <pc:docMk/>
            <pc:sldMk cId="2069458492" sldId="280"/>
            <ac:spMk id="3" creationId="{C401AB58-B2E4-6AD2-0242-D0E419104F86}"/>
          </ac:spMkLst>
        </pc:spChg>
        <pc:spChg chg="del">
          <ac:chgData name="Abigail Mercer" userId="0f8a8a09-4014-40bf-83fb-d35d20b41f88" providerId="ADAL" clId="{9BBCC9BB-339F-49A0-A29E-3500BD1D06EF}" dt="2026-05-21T14:11:01.205" v="3733" actId="478"/>
          <ac:spMkLst>
            <pc:docMk/>
            <pc:sldMk cId="2069458492" sldId="280"/>
            <ac:spMk id="4" creationId="{9E0C4D56-A32B-48C1-54E7-347A72EB644F}"/>
          </ac:spMkLst>
        </pc:spChg>
        <pc:spChg chg="add del mod">
          <ac:chgData name="Abigail Mercer" userId="0f8a8a09-4014-40bf-83fb-d35d20b41f88" providerId="ADAL" clId="{9BBCC9BB-339F-49A0-A29E-3500BD1D06EF}" dt="2026-05-21T14:11:22.679" v="3739" actId="478"/>
          <ac:spMkLst>
            <pc:docMk/>
            <pc:sldMk cId="2069458492" sldId="280"/>
            <ac:spMk id="5" creationId="{262B17FB-58CC-215C-A10A-ABBC2DBA0918}"/>
          </ac:spMkLst>
        </pc:spChg>
        <pc:spChg chg="add mod">
          <ac:chgData name="Abigail Mercer" userId="0f8a8a09-4014-40bf-83fb-d35d20b41f88" providerId="ADAL" clId="{9BBCC9BB-339F-49A0-A29E-3500BD1D06EF}" dt="2026-05-21T14:19:03.524" v="3833" actId="1076"/>
          <ac:spMkLst>
            <pc:docMk/>
            <pc:sldMk cId="2069458492" sldId="280"/>
            <ac:spMk id="6" creationId="{CC6D43EF-05D5-036C-B4BF-21B5E53CF131}"/>
          </ac:spMkLst>
        </pc:spChg>
        <pc:spChg chg="add mod">
          <ac:chgData name="Abigail Mercer" userId="0f8a8a09-4014-40bf-83fb-d35d20b41f88" providerId="ADAL" clId="{9BBCC9BB-339F-49A0-A29E-3500BD1D06EF}" dt="2026-05-21T14:19:03.524" v="3833" actId="1076"/>
          <ac:spMkLst>
            <pc:docMk/>
            <pc:sldMk cId="2069458492" sldId="280"/>
            <ac:spMk id="7" creationId="{35B8E9A2-AB70-3151-7E67-06997C9290F5}"/>
          </ac:spMkLst>
        </pc:spChg>
        <pc:spChg chg="add mod">
          <ac:chgData name="Abigail Mercer" userId="0f8a8a09-4014-40bf-83fb-d35d20b41f88" providerId="ADAL" clId="{9BBCC9BB-339F-49A0-A29E-3500BD1D06EF}" dt="2026-05-21T14:19:03.524" v="3833" actId="1076"/>
          <ac:spMkLst>
            <pc:docMk/>
            <pc:sldMk cId="2069458492" sldId="280"/>
            <ac:spMk id="8" creationId="{C3217005-7687-B78D-F2CF-85DBABB7B25A}"/>
          </ac:spMkLst>
        </pc:spChg>
        <pc:spChg chg="add mod">
          <ac:chgData name="Abigail Mercer" userId="0f8a8a09-4014-40bf-83fb-d35d20b41f88" providerId="ADAL" clId="{9BBCC9BB-339F-49A0-A29E-3500BD1D06EF}" dt="2026-05-21T14:19:03.524" v="3833" actId="1076"/>
          <ac:spMkLst>
            <pc:docMk/>
            <pc:sldMk cId="2069458492" sldId="280"/>
            <ac:spMk id="9" creationId="{08F2D72B-1013-5050-DC23-D0FDF8688958}"/>
          </ac:spMkLst>
        </pc:spChg>
        <pc:spChg chg="add mod">
          <ac:chgData name="Abigail Mercer" userId="0f8a8a09-4014-40bf-83fb-d35d20b41f88" providerId="ADAL" clId="{9BBCC9BB-339F-49A0-A29E-3500BD1D06EF}" dt="2026-05-21T14:18:53.942" v="3832" actId="14100"/>
          <ac:spMkLst>
            <pc:docMk/>
            <pc:sldMk cId="2069458492" sldId="280"/>
            <ac:spMk id="10" creationId="{09C37326-5D2F-57CA-F7E0-4E3E86DF06FC}"/>
          </ac:spMkLst>
        </pc:spChg>
        <pc:spChg chg="add mod">
          <ac:chgData name="Abigail Mercer" userId="0f8a8a09-4014-40bf-83fb-d35d20b41f88" providerId="ADAL" clId="{9BBCC9BB-339F-49A0-A29E-3500BD1D06EF}" dt="2026-05-21T14:18:53.942" v="3832" actId="14100"/>
          <ac:spMkLst>
            <pc:docMk/>
            <pc:sldMk cId="2069458492" sldId="280"/>
            <ac:spMk id="11" creationId="{A1A6F033-0D59-CE5A-3C10-45F009A83D03}"/>
          </ac:spMkLst>
        </pc:spChg>
        <pc:spChg chg="add mod">
          <ac:chgData name="Abigail Mercer" userId="0f8a8a09-4014-40bf-83fb-d35d20b41f88" providerId="ADAL" clId="{9BBCC9BB-339F-49A0-A29E-3500BD1D06EF}" dt="2026-05-21T14:18:53.942" v="3832" actId="14100"/>
          <ac:spMkLst>
            <pc:docMk/>
            <pc:sldMk cId="2069458492" sldId="280"/>
            <ac:spMk id="12" creationId="{B5D9B29B-6B24-BFD6-2736-2031E406099B}"/>
          </ac:spMkLst>
        </pc:spChg>
        <pc:spChg chg="add mod">
          <ac:chgData name="Abigail Mercer" userId="0f8a8a09-4014-40bf-83fb-d35d20b41f88" providerId="ADAL" clId="{9BBCC9BB-339F-49A0-A29E-3500BD1D06EF}" dt="2026-05-21T14:19:03.524" v="3833" actId="1076"/>
          <ac:spMkLst>
            <pc:docMk/>
            <pc:sldMk cId="2069458492" sldId="280"/>
            <ac:spMk id="13" creationId="{9FF62C02-5B95-374E-03D7-3628488F12C4}"/>
          </ac:spMkLst>
        </pc:spChg>
        <pc:spChg chg="add mod">
          <ac:chgData name="Abigail Mercer" userId="0f8a8a09-4014-40bf-83fb-d35d20b41f88" providerId="ADAL" clId="{9BBCC9BB-339F-49A0-A29E-3500BD1D06EF}" dt="2026-05-21T14:18:53.942" v="3832" actId="14100"/>
          <ac:spMkLst>
            <pc:docMk/>
            <pc:sldMk cId="2069458492" sldId="280"/>
            <ac:spMk id="14" creationId="{14EE5B52-D75F-3BCA-4910-4912AF416425}"/>
          </ac:spMkLst>
        </pc:spChg>
        <pc:spChg chg="add mod">
          <ac:chgData name="Abigail Mercer" userId="0f8a8a09-4014-40bf-83fb-d35d20b41f88" providerId="ADAL" clId="{9BBCC9BB-339F-49A0-A29E-3500BD1D06EF}" dt="2026-05-21T14:19:03.524" v="3833" actId="1076"/>
          <ac:spMkLst>
            <pc:docMk/>
            <pc:sldMk cId="2069458492" sldId="280"/>
            <ac:spMk id="15" creationId="{4477CBA4-765E-6E86-0A26-E52DF9E74002}"/>
          </ac:spMkLst>
        </pc:spChg>
        <pc:spChg chg="add mod">
          <ac:chgData name="Abigail Mercer" userId="0f8a8a09-4014-40bf-83fb-d35d20b41f88" providerId="ADAL" clId="{9BBCC9BB-339F-49A0-A29E-3500BD1D06EF}" dt="2026-05-21T14:18:53.942" v="3832" actId="14100"/>
          <ac:spMkLst>
            <pc:docMk/>
            <pc:sldMk cId="2069458492" sldId="280"/>
            <ac:spMk id="16" creationId="{18A8C3E9-F694-7C50-D75E-C6ED7E92A072}"/>
          </ac:spMkLst>
        </pc:spChg>
        <pc:spChg chg="add mod">
          <ac:chgData name="Abigail Mercer" userId="0f8a8a09-4014-40bf-83fb-d35d20b41f88" providerId="ADAL" clId="{9BBCC9BB-339F-49A0-A29E-3500BD1D06EF}" dt="2026-05-21T14:18:50.371" v="3831" actId="571"/>
          <ac:spMkLst>
            <pc:docMk/>
            <pc:sldMk cId="2069458492" sldId="280"/>
            <ac:spMk id="19" creationId="{D64AD25D-4F9D-541E-DC95-7A85823AE1CE}"/>
          </ac:spMkLst>
        </pc:spChg>
        <pc:spChg chg="add mod">
          <ac:chgData name="Abigail Mercer" userId="0f8a8a09-4014-40bf-83fb-d35d20b41f88" providerId="ADAL" clId="{9BBCC9BB-339F-49A0-A29E-3500BD1D06EF}" dt="2026-05-21T14:18:50.371" v="3831" actId="571"/>
          <ac:spMkLst>
            <pc:docMk/>
            <pc:sldMk cId="2069458492" sldId="280"/>
            <ac:spMk id="20" creationId="{54A83C9E-6DF4-7249-2EB0-C82D53046F74}"/>
          </ac:spMkLst>
        </pc:spChg>
        <pc:spChg chg="add mod">
          <ac:chgData name="Abigail Mercer" userId="0f8a8a09-4014-40bf-83fb-d35d20b41f88" providerId="ADAL" clId="{9BBCC9BB-339F-49A0-A29E-3500BD1D06EF}" dt="2026-05-21T14:18:50.371" v="3831" actId="571"/>
          <ac:spMkLst>
            <pc:docMk/>
            <pc:sldMk cId="2069458492" sldId="280"/>
            <ac:spMk id="21" creationId="{9A6AA193-CBFA-E3C2-E7AF-3E680C25A3A4}"/>
          </ac:spMkLst>
        </pc:spChg>
        <pc:spChg chg="add mod">
          <ac:chgData name="Abigail Mercer" userId="0f8a8a09-4014-40bf-83fb-d35d20b41f88" providerId="ADAL" clId="{9BBCC9BB-339F-49A0-A29E-3500BD1D06EF}" dt="2026-05-21T14:18:50.371" v="3831" actId="571"/>
          <ac:spMkLst>
            <pc:docMk/>
            <pc:sldMk cId="2069458492" sldId="280"/>
            <ac:spMk id="22" creationId="{CDEC6557-316E-8E4E-3144-CE11E941FA1B}"/>
          </ac:spMkLst>
        </pc:spChg>
        <pc:spChg chg="add mod">
          <ac:chgData name="Abigail Mercer" userId="0f8a8a09-4014-40bf-83fb-d35d20b41f88" providerId="ADAL" clId="{9BBCC9BB-339F-49A0-A29E-3500BD1D06EF}" dt="2026-05-21T14:24:38.059" v="3859" actId="1076"/>
          <ac:spMkLst>
            <pc:docMk/>
            <pc:sldMk cId="2069458492" sldId="280"/>
            <ac:spMk id="23" creationId="{BFB51B55-B072-C8AF-2344-12EDC440619B}"/>
          </ac:spMkLst>
        </pc:spChg>
        <pc:spChg chg="add mod">
          <ac:chgData name="Abigail Mercer" userId="0f8a8a09-4014-40bf-83fb-d35d20b41f88" providerId="ADAL" clId="{9BBCC9BB-339F-49A0-A29E-3500BD1D06EF}" dt="2026-05-21T14:24:35.991" v="3858" actId="1076"/>
          <ac:spMkLst>
            <pc:docMk/>
            <pc:sldMk cId="2069458492" sldId="280"/>
            <ac:spMk id="24" creationId="{50E7BDCC-96C0-CDE9-3DC6-F53E9F94B4CD}"/>
          </ac:spMkLst>
        </pc:spChg>
        <pc:picChg chg="add mod">
          <ac:chgData name="Abigail Mercer" userId="0f8a8a09-4014-40bf-83fb-d35d20b41f88" providerId="ADAL" clId="{9BBCC9BB-339F-49A0-A29E-3500BD1D06EF}" dt="2026-05-21T14:19:03.524" v="3833" actId="1076"/>
          <ac:picMkLst>
            <pc:docMk/>
            <pc:sldMk cId="2069458492" sldId="280"/>
            <ac:picMk id="17" creationId="{7A98EE0F-0B5E-F946-8D5A-75168976C308}"/>
          </ac:picMkLst>
        </pc:picChg>
        <pc:picChg chg="add mod">
          <ac:chgData name="Abigail Mercer" userId="0f8a8a09-4014-40bf-83fb-d35d20b41f88" providerId="ADAL" clId="{9BBCC9BB-339F-49A0-A29E-3500BD1D06EF}" dt="2026-05-21T14:19:03.524" v="3833" actId="1076"/>
          <ac:picMkLst>
            <pc:docMk/>
            <pc:sldMk cId="2069458492" sldId="280"/>
            <ac:picMk id="18" creationId="{B53D2894-EC3A-6848-112B-DEE1E809263A}"/>
          </ac:picMkLst>
        </pc:picChg>
        <pc:picChg chg="add mod">
          <ac:chgData name="Abigail Mercer" userId="0f8a8a09-4014-40bf-83fb-d35d20b41f88" providerId="ADAL" clId="{9BBCC9BB-339F-49A0-A29E-3500BD1D06EF}" dt="2026-05-21T14:19:03.524" v="3833" actId="1076"/>
          <ac:picMkLst>
            <pc:docMk/>
            <pc:sldMk cId="2069458492" sldId="280"/>
            <ac:picMk id="1026" creationId="{0D6771EB-6060-F214-59D6-BB0AE8D86530}"/>
          </ac:picMkLst>
        </pc:picChg>
        <pc:picChg chg="add mod">
          <ac:chgData name="Abigail Mercer" userId="0f8a8a09-4014-40bf-83fb-d35d20b41f88" providerId="ADAL" clId="{9BBCC9BB-339F-49A0-A29E-3500BD1D06EF}" dt="2026-05-21T14:19:03.524" v="3833" actId="1076"/>
          <ac:picMkLst>
            <pc:docMk/>
            <pc:sldMk cId="2069458492" sldId="280"/>
            <ac:picMk id="1028" creationId="{E9048EF2-4EA4-34FD-FD03-52554F19178B}"/>
          </ac:picMkLst>
        </pc:picChg>
        <pc:picChg chg="add del mod">
          <ac:chgData name="Abigail Mercer" userId="0f8a8a09-4014-40bf-83fb-d35d20b41f88" providerId="ADAL" clId="{9BBCC9BB-339F-49A0-A29E-3500BD1D06EF}" dt="2026-05-21T14:18:22.420" v="3817" actId="478"/>
          <ac:picMkLst>
            <pc:docMk/>
            <pc:sldMk cId="2069458492" sldId="280"/>
            <ac:picMk id="1030" creationId="{DE1A09EB-1B6B-CAE2-9669-818A0F511F84}"/>
          </ac:picMkLst>
        </pc:picChg>
        <pc:picChg chg="add mod">
          <ac:chgData name="Abigail Mercer" userId="0f8a8a09-4014-40bf-83fb-d35d20b41f88" providerId="ADAL" clId="{9BBCC9BB-339F-49A0-A29E-3500BD1D06EF}" dt="2026-05-21T14:20:35.374" v="3840" actId="1076"/>
          <ac:picMkLst>
            <pc:docMk/>
            <pc:sldMk cId="2069458492" sldId="280"/>
            <ac:picMk id="1032" creationId="{54B1363B-9E7D-1307-91D1-6C4BC48A61C8}"/>
          </ac:picMkLst>
        </pc:picChg>
        <pc:picChg chg="add mod">
          <ac:chgData name="Abigail Mercer" userId="0f8a8a09-4014-40bf-83fb-d35d20b41f88" providerId="ADAL" clId="{9BBCC9BB-339F-49A0-A29E-3500BD1D06EF}" dt="2026-05-21T14:21:39.992" v="3843" actId="1076"/>
          <ac:picMkLst>
            <pc:docMk/>
            <pc:sldMk cId="2069458492" sldId="280"/>
            <ac:picMk id="1034" creationId="{6CD4F3AB-A324-1B3F-D248-A5660CA482B4}"/>
          </ac:picMkLst>
        </pc:picChg>
        <pc:picChg chg="add mod">
          <ac:chgData name="Abigail Mercer" userId="0f8a8a09-4014-40bf-83fb-d35d20b41f88" providerId="ADAL" clId="{9BBCC9BB-339F-49A0-A29E-3500BD1D06EF}" dt="2026-05-21T14:24:01.021" v="3848" actId="1076"/>
          <ac:picMkLst>
            <pc:docMk/>
            <pc:sldMk cId="2069458492" sldId="280"/>
            <ac:picMk id="1036" creationId="{29C51328-F9ED-983C-1320-42AB9FEB2304}"/>
          </ac:picMkLst>
        </pc:picChg>
      </pc:sldChg>
      <pc:sldChg chg="addSp modSp new mod">
        <pc:chgData name="Abigail Mercer" userId="0f8a8a09-4014-40bf-83fb-d35d20b41f88" providerId="ADAL" clId="{9BBCC9BB-339F-49A0-A29E-3500BD1D06EF}" dt="2026-05-21T14:28:29.899" v="3895" actId="1076"/>
        <pc:sldMkLst>
          <pc:docMk/>
          <pc:sldMk cId="3238839259" sldId="281"/>
        </pc:sldMkLst>
        <pc:spChg chg="add mod">
          <ac:chgData name="Abigail Mercer" userId="0f8a8a09-4014-40bf-83fb-d35d20b41f88" providerId="ADAL" clId="{9BBCC9BB-339F-49A0-A29E-3500BD1D06EF}" dt="2026-05-21T14:28:29.899" v="3895" actId="1076"/>
          <ac:spMkLst>
            <pc:docMk/>
            <pc:sldMk cId="3238839259" sldId="281"/>
            <ac:spMk id="2" creationId="{F942EDFD-8C75-1B64-D118-98E50AB37B29}"/>
          </ac:spMkLst>
        </pc:spChg>
        <pc:spChg chg="add mod">
          <ac:chgData name="Abigail Mercer" userId="0f8a8a09-4014-40bf-83fb-d35d20b41f88" providerId="ADAL" clId="{9BBCC9BB-339F-49A0-A29E-3500BD1D06EF}" dt="2026-05-21T14:28:28.257" v="3894" actId="1076"/>
          <ac:spMkLst>
            <pc:docMk/>
            <pc:sldMk cId="3238839259" sldId="281"/>
            <ac:spMk id="3" creationId="{7ABE49FF-5571-78D3-F0BC-73D0108A2703}"/>
          </ac:spMkLst>
        </pc:spChg>
        <pc:spChg chg="add mod">
          <ac:chgData name="Abigail Mercer" userId="0f8a8a09-4014-40bf-83fb-d35d20b41f88" providerId="ADAL" clId="{9BBCC9BB-339F-49A0-A29E-3500BD1D06EF}" dt="2026-05-21T14:28:25.380" v="3893" actId="1076"/>
          <ac:spMkLst>
            <pc:docMk/>
            <pc:sldMk cId="3238839259" sldId="281"/>
            <ac:spMk id="4" creationId="{536BFA59-01B0-F8D0-4184-E38E79421593}"/>
          </ac:spMkLst>
        </pc:spChg>
        <pc:spChg chg="add mod">
          <ac:chgData name="Abigail Mercer" userId="0f8a8a09-4014-40bf-83fb-d35d20b41f88" providerId="ADAL" clId="{9BBCC9BB-339F-49A0-A29E-3500BD1D06EF}" dt="2026-05-21T14:28:25.380" v="3893" actId="1076"/>
          <ac:spMkLst>
            <pc:docMk/>
            <pc:sldMk cId="3238839259" sldId="281"/>
            <ac:spMk id="5" creationId="{DB764A8F-A177-FBF9-C318-A2A47DD290DF}"/>
          </ac:spMkLst>
        </pc:spChg>
        <pc:spChg chg="add mod">
          <ac:chgData name="Abigail Mercer" userId="0f8a8a09-4014-40bf-83fb-d35d20b41f88" providerId="ADAL" clId="{9BBCC9BB-339F-49A0-A29E-3500BD1D06EF}" dt="2026-05-21T14:28:25.380" v="3893" actId="1076"/>
          <ac:spMkLst>
            <pc:docMk/>
            <pc:sldMk cId="3238839259" sldId="281"/>
            <ac:spMk id="6" creationId="{55B7B05D-159B-7DD7-23F5-8902EBD1DE11}"/>
          </ac:spMkLst>
        </pc:spChg>
        <pc:spChg chg="add mod">
          <ac:chgData name="Abigail Mercer" userId="0f8a8a09-4014-40bf-83fb-d35d20b41f88" providerId="ADAL" clId="{9BBCC9BB-339F-49A0-A29E-3500BD1D06EF}" dt="2026-05-21T14:28:25.380" v="3893" actId="1076"/>
          <ac:spMkLst>
            <pc:docMk/>
            <pc:sldMk cId="3238839259" sldId="281"/>
            <ac:spMk id="7" creationId="{881C7204-A1A1-5DBF-3FC4-C6BB9603E526}"/>
          </ac:spMkLst>
        </pc:spChg>
        <pc:spChg chg="add mod">
          <ac:chgData name="Abigail Mercer" userId="0f8a8a09-4014-40bf-83fb-d35d20b41f88" providerId="ADAL" clId="{9BBCC9BB-339F-49A0-A29E-3500BD1D06EF}" dt="2026-05-21T14:28:25.380" v="3893" actId="1076"/>
          <ac:spMkLst>
            <pc:docMk/>
            <pc:sldMk cId="3238839259" sldId="281"/>
            <ac:spMk id="8" creationId="{E4E37A77-38EC-0D3D-2E08-5FE70968EAE0}"/>
          </ac:spMkLst>
        </pc:spChg>
        <pc:spChg chg="add mod">
          <ac:chgData name="Abigail Mercer" userId="0f8a8a09-4014-40bf-83fb-d35d20b41f88" providerId="ADAL" clId="{9BBCC9BB-339F-49A0-A29E-3500BD1D06EF}" dt="2026-05-21T14:28:25.380" v="3893" actId="1076"/>
          <ac:spMkLst>
            <pc:docMk/>
            <pc:sldMk cId="3238839259" sldId="281"/>
            <ac:spMk id="9" creationId="{7D181B0C-6131-4E78-4210-7BFFE79229FD}"/>
          </ac:spMkLst>
        </pc:spChg>
      </pc:sldChg>
      <pc:sldChg chg="addSp delSp modSp add mod ord">
        <pc:chgData name="Abigail Mercer" userId="0f8a8a09-4014-40bf-83fb-d35d20b41f88" providerId="ADAL" clId="{9BBCC9BB-339F-49A0-A29E-3500BD1D06EF}" dt="2026-05-21T14:29:55.101" v="3978" actId="22"/>
        <pc:sldMkLst>
          <pc:docMk/>
          <pc:sldMk cId="591058425" sldId="282"/>
        </pc:sldMkLst>
        <pc:spChg chg="mod">
          <ac:chgData name="Abigail Mercer" userId="0f8a8a09-4014-40bf-83fb-d35d20b41f88" providerId="ADAL" clId="{9BBCC9BB-339F-49A0-A29E-3500BD1D06EF}" dt="2026-05-21T14:29:13.462" v="3976" actId="20577"/>
          <ac:spMkLst>
            <pc:docMk/>
            <pc:sldMk cId="591058425" sldId="282"/>
            <ac:spMk id="2" creationId="{38408532-A6FA-10F4-C55A-AE42CB7A5687}"/>
          </ac:spMkLst>
        </pc:spChg>
        <pc:spChg chg="mod">
          <ac:chgData name="Abigail Mercer" userId="0f8a8a09-4014-40bf-83fb-d35d20b41f88" providerId="ADAL" clId="{9BBCC9BB-339F-49A0-A29E-3500BD1D06EF}" dt="2026-05-21T14:28:48.375" v="3911" actId="20577"/>
          <ac:spMkLst>
            <pc:docMk/>
            <pc:sldMk cId="591058425" sldId="282"/>
            <ac:spMk id="3" creationId="{72D89CE6-2C99-036A-20C7-2DC47681D85F}"/>
          </ac:spMkLst>
        </pc:spChg>
        <pc:spChg chg="add del">
          <ac:chgData name="Abigail Mercer" userId="0f8a8a09-4014-40bf-83fb-d35d20b41f88" providerId="ADAL" clId="{9BBCC9BB-339F-49A0-A29E-3500BD1D06EF}" dt="2026-05-21T14:29:55.101" v="3978" actId="22"/>
          <ac:spMkLst>
            <pc:docMk/>
            <pc:sldMk cId="591058425" sldId="282"/>
            <ac:spMk id="5" creationId="{148712E8-D6FF-3D1E-3EE3-8C581B6CD64F}"/>
          </ac:spMkLst>
        </pc:spChg>
      </pc:sldChg>
      <pc:sldChg chg="new del">
        <pc:chgData name="Abigail Mercer" userId="0f8a8a09-4014-40bf-83fb-d35d20b41f88" providerId="ADAL" clId="{9BBCC9BB-339F-49A0-A29E-3500BD1D06EF}" dt="2026-05-21T14:30:00.061" v="3980" actId="680"/>
        <pc:sldMkLst>
          <pc:docMk/>
          <pc:sldMk cId="992852122" sldId="283"/>
        </pc:sldMkLst>
      </pc:sldChg>
      <pc:sldChg chg="addSp modSp new mod">
        <pc:chgData name="Abigail Mercer" userId="0f8a8a09-4014-40bf-83fb-d35d20b41f88" providerId="ADAL" clId="{9BBCC9BB-339F-49A0-A29E-3500BD1D06EF}" dt="2026-05-21T14:35:06.038" v="4118" actId="1076"/>
        <pc:sldMkLst>
          <pc:docMk/>
          <pc:sldMk cId="1451804540" sldId="283"/>
        </pc:sldMkLst>
        <pc:spChg chg="add mod">
          <ac:chgData name="Abigail Mercer" userId="0f8a8a09-4014-40bf-83fb-d35d20b41f88" providerId="ADAL" clId="{9BBCC9BB-339F-49A0-A29E-3500BD1D06EF}" dt="2026-05-21T14:33:08.964" v="4082" actId="255"/>
          <ac:spMkLst>
            <pc:docMk/>
            <pc:sldMk cId="1451804540" sldId="283"/>
            <ac:spMk id="3" creationId="{622BD297-5343-9EEF-9E48-4EA937D93851}"/>
          </ac:spMkLst>
        </pc:spChg>
        <pc:spChg chg="add mod">
          <ac:chgData name="Abigail Mercer" userId="0f8a8a09-4014-40bf-83fb-d35d20b41f88" providerId="ADAL" clId="{9BBCC9BB-339F-49A0-A29E-3500BD1D06EF}" dt="2026-05-21T14:33:23.373" v="4085" actId="27636"/>
          <ac:spMkLst>
            <pc:docMk/>
            <pc:sldMk cId="1451804540" sldId="283"/>
            <ac:spMk id="4" creationId="{B16F5899-C60A-5F49-CF98-2EC17A9C4330}"/>
          </ac:spMkLst>
        </pc:spChg>
        <pc:spChg chg="add mod">
          <ac:chgData name="Abigail Mercer" userId="0f8a8a09-4014-40bf-83fb-d35d20b41f88" providerId="ADAL" clId="{9BBCC9BB-339F-49A0-A29E-3500BD1D06EF}" dt="2026-05-21T14:35:06.038" v="4118" actId="1076"/>
          <ac:spMkLst>
            <pc:docMk/>
            <pc:sldMk cId="1451804540" sldId="283"/>
            <ac:spMk id="5" creationId="{ED3A8102-799B-1B09-D9E6-A6A1CE738C8F}"/>
          </ac:spMkLst>
        </pc:spChg>
        <pc:graphicFrameChg chg="add mod modGraphic">
          <ac:chgData name="Abigail Mercer" userId="0f8a8a09-4014-40bf-83fb-d35d20b41f88" providerId="ADAL" clId="{9BBCC9BB-339F-49A0-A29E-3500BD1D06EF}" dt="2026-05-21T14:34:27.660" v="4097" actId="14100"/>
          <ac:graphicFrameMkLst>
            <pc:docMk/>
            <pc:sldMk cId="1451804540" sldId="283"/>
            <ac:graphicFrameMk id="2" creationId="{6EB73BEE-DD30-E7C9-0424-E38734B72109}"/>
          </ac:graphicFrameMkLst>
        </pc:graphicFrameChg>
      </pc:sldChg>
      <pc:sldChg chg="addSp delSp modSp new mod">
        <pc:chgData name="Abigail Mercer" userId="0f8a8a09-4014-40bf-83fb-d35d20b41f88" providerId="ADAL" clId="{9BBCC9BB-339F-49A0-A29E-3500BD1D06EF}" dt="2026-05-21T14:39:48.508" v="4173" actId="1076"/>
        <pc:sldMkLst>
          <pc:docMk/>
          <pc:sldMk cId="777794234" sldId="284"/>
        </pc:sldMkLst>
        <pc:spChg chg="add mod">
          <ac:chgData name="Abigail Mercer" userId="0f8a8a09-4014-40bf-83fb-d35d20b41f88" providerId="ADAL" clId="{9BBCC9BB-339F-49A0-A29E-3500BD1D06EF}" dt="2026-05-21T14:38:03.161" v="4156" actId="403"/>
          <ac:spMkLst>
            <pc:docMk/>
            <pc:sldMk cId="777794234" sldId="284"/>
            <ac:spMk id="2" creationId="{7A21D64A-81FF-3DE7-500E-82A54C025FC9}"/>
          </ac:spMkLst>
        </pc:spChg>
        <pc:spChg chg="add mod">
          <ac:chgData name="Abigail Mercer" userId="0f8a8a09-4014-40bf-83fb-d35d20b41f88" providerId="ADAL" clId="{9BBCC9BB-339F-49A0-A29E-3500BD1D06EF}" dt="2026-05-21T14:37:57.492" v="4154" actId="1076"/>
          <ac:spMkLst>
            <pc:docMk/>
            <pc:sldMk cId="777794234" sldId="284"/>
            <ac:spMk id="3" creationId="{833CA08B-5CE3-7EC3-EDEA-DBF1B6E7AB6D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5" creationId="{76E02093-008E-E6AD-7FBD-C3B30F85C9D7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14" creationId="{4893E21D-7EAC-969A-E3F7-5A472A975B49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19" creationId="{C7E245FE-3383-3825-41B4-F96AB26EE8ED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21" creationId="{E0B91234-2DD1-87CF-B503-A58F38E43F8B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22" creationId="{E3B3AE99-76A8-B6BC-59A8-450A709FAB54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23" creationId="{6C5E87B6-3FE8-AB47-8D4F-10695368402C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24" creationId="{1B0AF90D-6597-28C9-DCA8-A0981FE7EDB8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25" creationId="{58C0C989-8D07-C64D-6C4D-3C0B3666F8C7}"/>
          </ac:spMkLst>
        </pc:spChg>
        <pc:spChg chg="mod">
          <ac:chgData name="Abigail Mercer" userId="0f8a8a09-4014-40bf-83fb-d35d20b41f88" providerId="ADAL" clId="{9BBCC9BB-339F-49A0-A29E-3500BD1D06EF}" dt="2026-05-21T14:36:34.292" v="4139" actId="14100"/>
          <ac:spMkLst>
            <pc:docMk/>
            <pc:sldMk cId="777794234" sldId="284"/>
            <ac:spMk id="28" creationId="{B29F5B2C-4A50-6628-45BF-796ECE70DAA5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30" creationId="{45F342E8-B59D-96E2-0F57-E4A9F1103D8B}"/>
          </ac:spMkLst>
        </pc:spChg>
        <pc:spChg chg="add del mod">
          <ac:chgData name="Abigail Mercer" userId="0f8a8a09-4014-40bf-83fb-d35d20b41f88" providerId="ADAL" clId="{9BBCC9BB-339F-49A0-A29E-3500BD1D06EF}" dt="2026-05-21T14:36:40.508" v="4140" actId="478"/>
          <ac:spMkLst>
            <pc:docMk/>
            <pc:sldMk cId="777794234" sldId="284"/>
            <ac:spMk id="31" creationId="{1668FC22-87C7-9C4E-1409-3A66387A2979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42" creationId="{4C8249C4-D21A-57CB-FE4C-127AD307DA02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44" creationId="{F68EC711-B413-1D24-6DD7-50E55058D3BC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47" creationId="{55ECE239-C99A-1365-2FD4-A159B111BC9B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51" creationId="{741989B8-78A7-D3D5-CF39-C2A5C7CC84CA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53" creationId="{0777D859-E3CF-962E-0F96-718921AD96BA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55" creationId="{C756926E-9411-D84A-D976-F84D5186BCBC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60" creationId="{CBD48ACE-0AF3-0F57-AF4A-735FA08766F1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61" creationId="{A2A33D95-2CCD-C51A-E3BC-2F1D9E98D2A6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62" creationId="{BC826CDF-E52E-C680-5D77-ABEF062B66CB}"/>
          </ac:spMkLst>
        </pc:spChg>
        <pc:spChg chg="add del mod">
          <ac:chgData name="Abigail Mercer" userId="0f8a8a09-4014-40bf-83fb-d35d20b41f88" providerId="ADAL" clId="{9BBCC9BB-339F-49A0-A29E-3500BD1D06EF}" dt="2026-05-21T14:37:29.630" v="4148" actId="478"/>
          <ac:spMkLst>
            <pc:docMk/>
            <pc:sldMk cId="777794234" sldId="284"/>
            <ac:spMk id="63" creationId="{D15877A6-9477-7661-8117-B20A270E24A6}"/>
          </ac:spMkLst>
        </pc:spChg>
        <pc:spChg chg="add mod">
          <ac:chgData name="Abigail Mercer" userId="0f8a8a09-4014-40bf-83fb-d35d20b41f88" providerId="ADAL" clId="{9BBCC9BB-339F-49A0-A29E-3500BD1D06EF}" dt="2026-05-21T14:39:05.684" v="4158"/>
          <ac:spMkLst>
            <pc:docMk/>
            <pc:sldMk cId="777794234" sldId="284"/>
            <ac:spMk id="68" creationId="{99C45A7C-C03A-EC1C-3B5F-5A31AB3449A6}"/>
          </ac:spMkLst>
        </pc:spChg>
        <pc:spChg chg="add mod">
          <ac:chgData name="Abigail Mercer" userId="0f8a8a09-4014-40bf-83fb-d35d20b41f88" providerId="ADAL" clId="{9BBCC9BB-339F-49A0-A29E-3500BD1D06EF}" dt="2026-05-21T14:39:22.550" v="4165" actId="164"/>
          <ac:spMkLst>
            <pc:docMk/>
            <pc:sldMk cId="777794234" sldId="284"/>
            <ac:spMk id="69" creationId="{166C5A6C-466E-8B04-894F-4B9ADBFE7F1C}"/>
          </ac:spMkLst>
        </pc:spChg>
        <pc:spChg chg="add mod">
          <ac:chgData name="Abigail Mercer" userId="0f8a8a09-4014-40bf-83fb-d35d20b41f88" providerId="ADAL" clId="{9BBCC9BB-339F-49A0-A29E-3500BD1D06EF}" dt="2026-05-21T14:39:22.550" v="4165" actId="164"/>
          <ac:spMkLst>
            <pc:docMk/>
            <pc:sldMk cId="777794234" sldId="284"/>
            <ac:spMk id="70" creationId="{AB965593-CFFF-0945-A921-BDBA63A99ACF}"/>
          </ac:spMkLst>
        </pc:spChg>
        <pc:spChg chg="add mod">
          <ac:chgData name="Abigail Mercer" userId="0f8a8a09-4014-40bf-83fb-d35d20b41f88" providerId="ADAL" clId="{9BBCC9BB-339F-49A0-A29E-3500BD1D06EF}" dt="2026-05-21T14:39:22.550" v="4165" actId="164"/>
          <ac:spMkLst>
            <pc:docMk/>
            <pc:sldMk cId="777794234" sldId="284"/>
            <ac:spMk id="71" creationId="{F44705EA-BE90-E6AE-D4A9-99BFEB5E93CE}"/>
          </ac:spMkLst>
        </pc:spChg>
        <pc:spChg chg="add mod">
          <ac:chgData name="Abigail Mercer" userId="0f8a8a09-4014-40bf-83fb-d35d20b41f88" providerId="ADAL" clId="{9BBCC9BB-339F-49A0-A29E-3500BD1D06EF}" dt="2026-05-21T14:39:22.550" v="4165" actId="164"/>
          <ac:spMkLst>
            <pc:docMk/>
            <pc:sldMk cId="777794234" sldId="284"/>
            <ac:spMk id="72" creationId="{486A4770-36E1-AF36-C76C-D91AEE40DA1E}"/>
          </ac:spMkLst>
        </pc:spChg>
        <pc:spChg chg="add mod">
          <ac:chgData name="Abigail Mercer" userId="0f8a8a09-4014-40bf-83fb-d35d20b41f88" providerId="ADAL" clId="{9BBCC9BB-339F-49A0-A29E-3500BD1D06EF}" dt="2026-05-21T14:39:22.550" v="4165" actId="164"/>
          <ac:spMkLst>
            <pc:docMk/>
            <pc:sldMk cId="777794234" sldId="284"/>
            <ac:spMk id="73" creationId="{F05C601A-CC94-759C-E1F6-8399738FC582}"/>
          </ac:spMkLst>
        </pc:spChg>
        <pc:spChg chg="add mod">
          <ac:chgData name="Abigail Mercer" userId="0f8a8a09-4014-40bf-83fb-d35d20b41f88" providerId="ADAL" clId="{9BBCC9BB-339F-49A0-A29E-3500BD1D06EF}" dt="2026-05-21T14:39:22.550" v="4165" actId="164"/>
          <ac:spMkLst>
            <pc:docMk/>
            <pc:sldMk cId="777794234" sldId="284"/>
            <ac:spMk id="74" creationId="{25D3A3B0-6CB8-CA97-B99E-FD952BC89701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83" creationId="{917E4D73-356B-8472-AFDD-072C076E3D61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87" creationId="{D4309BEC-F1E0-660D-9858-1A973E33B7FB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89" creationId="{51BAF409-69CC-52DB-2010-2AAD01FA45FB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92" creationId="{174F4EEF-DF0E-95CF-DF65-EA479508F42D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94" creationId="{EC158198-9A44-F8BE-6AB7-2A5E1D6BF624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95" creationId="{D4EB5A64-8976-F746-1F9A-31C57790F4B8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96" creationId="{8E47EDC9-B5C0-F575-CF34-F2E765594B43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97" creationId="{6B51D72E-C203-5B09-C38C-A8665EF24177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100" creationId="{BB59C2C4-917D-17B5-2D94-07F566A35341}"/>
          </ac:spMkLst>
        </pc:spChg>
        <pc:spChg chg="add mod">
          <ac:chgData name="Abigail Mercer" userId="0f8a8a09-4014-40bf-83fb-d35d20b41f88" providerId="ADAL" clId="{9BBCC9BB-339F-49A0-A29E-3500BD1D06EF}" dt="2026-05-21T14:39:43.656" v="4172" actId="403"/>
          <ac:spMkLst>
            <pc:docMk/>
            <pc:sldMk cId="777794234" sldId="284"/>
            <ac:spMk id="103" creationId="{52966133-5E62-F7F7-A567-2638E399C711}"/>
          </ac:spMkLst>
        </pc:spChg>
        <pc:grpChg chg="add mod">
          <ac:chgData name="Abigail Mercer" userId="0f8a8a09-4014-40bf-83fb-d35d20b41f88" providerId="ADAL" clId="{9BBCC9BB-339F-49A0-A29E-3500BD1D06EF}" dt="2026-05-21T14:39:22.550" v="4165" actId="164"/>
          <ac:grpSpMkLst>
            <pc:docMk/>
            <pc:sldMk cId="777794234" sldId="284"/>
            <ac:grpSpMk id="75" creationId="{7011630D-77A9-4B5F-6525-1026FB84170E}"/>
          </ac:grpSpMkLst>
        </pc:grpChg>
        <pc:grpChg chg="mod">
          <ac:chgData name="Abigail Mercer" userId="0f8a8a09-4014-40bf-83fb-d35d20b41f88" providerId="ADAL" clId="{9BBCC9BB-339F-49A0-A29E-3500BD1D06EF}" dt="2026-05-21T14:39:48.508" v="4173" actId="1076"/>
          <ac:grpSpMkLst>
            <pc:docMk/>
            <pc:sldMk cId="777794234" sldId="284"/>
            <ac:grpSpMk id="106" creationId="{BD95601C-C165-DFA3-EFC7-668B2FBE05A0}"/>
          </ac:grpSpMkLst>
        </pc:grpChg>
        <pc:picChg chg="add del mod">
          <ac:chgData name="Abigail Mercer" userId="0f8a8a09-4014-40bf-83fb-d35d20b41f88" providerId="ADAL" clId="{9BBCC9BB-339F-49A0-A29E-3500BD1D06EF}" dt="2026-05-21T14:37:08.370" v="4145" actId="478"/>
          <ac:picMkLst>
            <pc:docMk/>
            <pc:sldMk cId="777794234" sldId="284"/>
            <ac:picMk id="35" creationId="{6B7F6F29-0F64-2A34-E59E-FCC2EE14E336}"/>
          </ac:picMkLst>
        </pc:picChg>
        <pc:picChg chg="add del mod">
          <ac:chgData name="Abigail Mercer" userId="0f8a8a09-4014-40bf-83fb-d35d20b41f88" providerId="ADAL" clId="{9BBCC9BB-339F-49A0-A29E-3500BD1D06EF}" dt="2026-05-21T14:38:13.333" v="4157" actId="478"/>
          <ac:picMkLst>
            <pc:docMk/>
            <pc:sldMk cId="777794234" sldId="284"/>
            <ac:picMk id="67" creationId="{AC462864-A6C9-3679-56D3-94612A4B6274}"/>
          </ac:picMkLst>
        </pc:picChg>
      </pc:sldChg>
      <pc:sldChg chg="add del">
        <pc:chgData name="Abigail Mercer" userId="0f8a8a09-4014-40bf-83fb-d35d20b41f88" providerId="ADAL" clId="{9BBCC9BB-339F-49A0-A29E-3500BD1D06EF}" dt="2026-05-21T14:30:18.888" v="3983"/>
        <pc:sldMkLst>
          <pc:docMk/>
          <pc:sldMk cId="1717801667" sldId="284"/>
        </pc:sldMkLst>
      </pc:sldChg>
      <pc:sldChg chg="addSp delSp modSp add mod">
        <pc:chgData name="Abigail Mercer" userId="0f8a8a09-4014-40bf-83fb-d35d20b41f88" providerId="ADAL" clId="{9BBCC9BB-339F-49A0-A29E-3500BD1D06EF}" dt="2026-05-21T14:52:23.007" v="4309" actId="1076"/>
        <pc:sldMkLst>
          <pc:docMk/>
          <pc:sldMk cId="1266246632" sldId="285"/>
        </pc:sldMkLst>
        <pc:spChg chg="mod">
          <ac:chgData name="Abigail Mercer" userId="0f8a8a09-4014-40bf-83fb-d35d20b41f88" providerId="ADAL" clId="{9BBCC9BB-339F-49A0-A29E-3500BD1D06EF}" dt="2026-05-21T14:40:08.783" v="4193" actId="20577"/>
          <ac:spMkLst>
            <pc:docMk/>
            <pc:sldMk cId="1266246632" sldId="285"/>
            <ac:spMk id="2" creationId="{AD067BD5-8522-94EB-050F-23552AE1954E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4" creationId="{3628E9AD-7700-4E75-C168-D67276F5CF7B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7" creationId="{647A1C46-CD24-CD05-96A8-1DA29671694C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10" creationId="{EE96BFFC-3487-AF21-64AC-DE32F8415EA3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13" creationId="{FA4B599F-1444-F347-E605-9B62CCE8ABCA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15" creationId="{FFBE680D-72A5-D528-C24E-53884836076C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22" creationId="{60BF8247-C40F-EB97-96D8-DCF7BB51229B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23" creationId="{8DDBEF69-BD0D-935B-2909-BA91CCF44098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25" creationId="{B1E425B3-B788-D4E8-FAE8-0E5CD9E3725A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28" creationId="{84F71D07-E9CA-CEBB-76E0-4CD455E95938}"/>
          </ac:spMkLst>
        </pc:spChg>
        <pc:spChg chg="add mod">
          <ac:chgData name="Abigail Mercer" userId="0f8a8a09-4014-40bf-83fb-d35d20b41f88" providerId="ADAL" clId="{9BBCC9BB-339F-49A0-A29E-3500BD1D06EF}" dt="2026-05-21T14:41:23.244" v="4194"/>
          <ac:spMkLst>
            <pc:docMk/>
            <pc:sldMk cId="1266246632" sldId="285"/>
            <ac:spMk id="33" creationId="{354D1882-C9ED-B595-D427-AEF7D05DD35C}"/>
          </ac:spMkLst>
        </pc:spChg>
        <pc:spChg chg="add mod">
          <ac:chgData name="Abigail Mercer" userId="0f8a8a09-4014-40bf-83fb-d35d20b41f88" providerId="ADAL" clId="{9BBCC9BB-339F-49A0-A29E-3500BD1D06EF}" dt="2026-05-21T14:47:08.631" v="4283" actId="207"/>
          <ac:spMkLst>
            <pc:docMk/>
            <pc:sldMk cId="1266246632" sldId="285"/>
            <ac:spMk id="34" creationId="{B13AC85A-896A-030A-B8BF-F6407D2BBDCC}"/>
          </ac:spMkLst>
        </pc:spChg>
        <pc:spChg chg="add mod">
          <ac:chgData name="Abigail Mercer" userId="0f8a8a09-4014-40bf-83fb-d35d20b41f88" providerId="ADAL" clId="{9BBCC9BB-339F-49A0-A29E-3500BD1D06EF}" dt="2026-05-21T14:46:42.689" v="4272" actId="1076"/>
          <ac:spMkLst>
            <pc:docMk/>
            <pc:sldMk cId="1266246632" sldId="285"/>
            <ac:spMk id="35" creationId="{7426865A-AE17-DAC1-2BE4-65C8B24BDAC3}"/>
          </ac:spMkLst>
        </pc:spChg>
        <pc:spChg chg="add mod">
          <ac:chgData name="Abigail Mercer" userId="0f8a8a09-4014-40bf-83fb-d35d20b41f88" providerId="ADAL" clId="{9BBCC9BB-339F-49A0-A29E-3500BD1D06EF}" dt="2026-05-21T14:46:48.897" v="4273" actId="1076"/>
          <ac:spMkLst>
            <pc:docMk/>
            <pc:sldMk cId="1266246632" sldId="285"/>
            <ac:spMk id="36" creationId="{CDCEF595-C0A9-731D-F1A8-59926EEF3885}"/>
          </ac:spMkLst>
        </pc:spChg>
        <pc:spChg chg="add mod">
          <ac:chgData name="Abigail Mercer" userId="0f8a8a09-4014-40bf-83fb-d35d20b41f88" providerId="ADAL" clId="{9BBCC9BB-339F-49A0-A29E-3500BD1D06EF}" dt="2026-05-21T14:46:41.342" v="4271" actId="1076"/>
          <ac:spMkLst>
            <pc:docMk/>
            <pc:sldMk cId="1266246632" sldId="285"/>
            <ac:spMk id="37" creationId="{A8E9455B-2C63-ABE5-8BFE-FCE5475F6D53}"/>
          </ac:spMkLst>
        </pc:spChg>
        <pc:spChg chg="add mod">
          <ac:chgData name="Abigail Mercer" userId="0f8a8a09-4014-40bf-83fb-d35d20b41f88" providerId="ADAL" clId="{9BBCC9BB-339F-49A0-A29E-3500BD1D06EF}" dt="2026-05-21T14:46:50.565" v="4274" actId="1076"/>
          <ac:spMkLst>
            <pc:docMk/>
            <pc:sldMk cId="1266246632" sldId="285"/>
            <ac:spMk id="38" creationId="{D2458814-85A1-1CB3-BB9D-70E6119C2122}"/>
          </ac:spMkLst>
        </pc:spChg>
        <pc:spChg chg="add mod">
          <ac:chgData name="Abigail Mercer" userId="0f8a8a09-4014-40bf-83fb-d35d20b41f88" providerId="ADAL" clId="{9BBCC9BB-339F-49A0-A29E-3500BD1D06EF}" dt="2026-05-21T14:45:53.230" v="4253" actId="571"/>
          <ac:spMkLst>
            <pc:docMk/>
            <pc:sldMk cId="1266246632" sldId="285"/>
            <ac:spMk id="39" creationId="{06F1B007-610A-C8AF-B29A-B0C6A16F7B36}"/>
          </ac:spMkLst>
        </pc:spChg>
        <pc:spChg chg="add mod">
          <ac:chgData name="Abigail Mercer" userId="0f8a8a09-4014-40bf-83fb-d35d20b41f88" providerId="ADAL" clId="{9BBCC9BB-339F-49A0-A29E-3500BD1D06EF}" dt="2026-05-21T14:45:53.230" v="4253" actId="571"/>
          <ac:spMkLst>
            <pc:docMk/>
            <pc:sldMk cId="1266246632" sldId="285"/>
            <ac:spMk id="40" creationId="{1AA9498E-82A5-7FFA-9D01-05571776D40A}"/>
          </ac:spMkLst>
        </pc:spChg>
        <pc:spChg chg="add mod">
          <ac:chgData name="Abigail Mercer" userId="0f8a8a09-4014-40bf-83fb-d35d20b41f88" providerId="ADAL" clId="{9BBCC9BB-339F-49A0-A29E-3500BD1D06EF}" dt="2026-05-21T14:45:53.230" v="4253" actId="571"/>
          <ac:spMkLst>
            <pc:docMk/>
            <pc:sldMk cId="1266246632" sldId="285"/>
            <ac:spMk id="41" creationId="{36AEC99F-A2BD-C7C5-394A-98379B51E534}"/>
          </ac:spMkLst>
        </pc:spChg>
        <pc:spChg chg="add mod">
          <ac:chgData name="Abigail Mercer" userId="0f8a8a09-4014-40bf-83fb-d35d20b41f88" providerId="ADAL" clId="{9BBCC9BB-339F-49A0-A29E-3500BD1D06EF}" dt="2026-05-21T14:45:53.230" v="4253" actId="571"/>
          <ac:spMkLst>
            <pc:docMk/>
            <pc:sldMk cId="1266246632" sldId="285"/>
            <ac:spMk id="42" creationId="{91FE9919-945C-B053-08D2-2224DAA3A4E6}"/>
          </ac:spMkLst>
        </pc:spChg>
        <pc:spChg chg="add">
          <ac:chgData name="Abigail Mercer" userId="0f8a8a09-4014-40bf-83fb-d35d20b41f88" providerId="ADAL" clId="{9BBCC9BB-339F-49A0-A29E-3500BD1D06EF}" dt="2026-05-21T14:51:43.193" v="4304"/>
          <ac:spMkLst>
            <pc:docMk/>
            <pc:sldMk cId="1266246632" sldId="285"/>
            <ac:spMk id="43" creationId="{0C72B511-A4D8-10D4-D967-DDB1D734299A}"/>
          </ac:spMkLst>
        </pc:spChg>
        <pc:grpChg chg="del">
          <ac:chgData name="Abigail Mercer" userId="0f8a8a09-4014-40bf-83fb-d35d20b41f88" providerId="ADAL" clId="{9BBCC9BB-339F-49A0-A29E-3500BD1D06EF}" dt="2026-05-21T14:40:01.393" v="4175" actId="478"/>
          <ac:grpSpMkLst>
            <pc:docMk/>
            <pc:sldMk cId="1266246632" sldId="285"/>
            <ac:grpSpMk id="106" creationId="{2FE92D10-21EC-D75A-14E4-2C377FDF05A0}"/>
          </ac:grpSpMkLst>
        </pc:grpChg>
        <pc:picChg chg="add mod">
          <ac:chgData name="Abigail Mercer" userId="0f8a8a09-4014-40bf-83fb-d35d20b41f88" providerId="ADAL" clId="{9BBCC9BB-339F-49A0-A29E-3500BD1D06EF}" dt="2026-05-21T14:52:23.007" v="4309" actId="1076"/>
          <ac:picMkLst>
            <pc:docMk/>
            <pc:sldMk cId="1266246632" sldId="285"/>
            <ac:picMk id="45" creationId="{4F2F1947-04F1-A113-EE66-542C9CE29E4B}"/>
          </ac:picMkLst>
        </pc:picChg>
        <pc:picChg chg="add mod">
          <ac:chgData name="Abigail Mercer" userId="0f8a8a09-4014-40bf-83fb-d35d20b41f88" providerId="ADAL" clId="{9BBCC9BB-339F-49A0-A29E-3500BD1D06EF}" dt="2026-05-21T14:48:09.146" v="4288" actId="1076"/>
          <ac:picMkLst>
            <pc:docMk/>
            <pc:sldMk cId="1266246632" sldId="285"/>
            <ac:picMk id="2050" creationId="{C548BFD3-1F99-4499-4353-A64D5F139C31}"/>
          </ac:picMkLst>
        </pc:picChg>
        <pc:picChg chg="add mod">
          <ac:chgData name="Abigail Mercer" userId="0f8a8a09-4014-40bf-83fb-d35d20b41f88" providerId="ADAL" clId="{9BBCC9BB-339F-49A0-A29E-3500BD1D06EF}" dt="2026-05-21T14:48:40.714" v="4297" actId="14100"/>
          <ac:picMkLst>
            <pc:docMk/>
            <pc:sldMk cId="1266246632" sldId="285"/>
            <ac:picMk id="2052" creationId="{CA223B1B-3B04-2EC8-158F-26AB9A86A802}"/>
          </ac:picMkLst>
        </pc:picChg>
        <pc:picChg chg="add mod">
          <ac:chgData name="Abigail Mercer" userId="0f8a8a09-4014-40bf-83fb-d35d20b41f88" providerId="ADAL" clId="{9BBCC9BB-339F-49A0-A29E-3500BD1D06EF}" dt="2026-05-21T14:49:34.062" v="4303" actId="1076"/>
          <ac:picMkLst>
            <pc:docMk/>
            <pc:sldMk cId="1266246632" sldId="285"/>
            <ac:picMk id="2054" creationId="{D2D2C8D8-A2DB-6886-8336-386057F7B824}"/>
          </ac:picMkLst>
        </pc:picChg>
      </pc:sldChg>
      <pc:sldMasterChg chg="delSldLayout">
        <pc:chgData name="Abigail Mercer" userId="0f8a8a09-4014-40bf-83fb-d35d20b41f88" providerId="ADAL" clId="{9BBCC9BB-339F-49A0-A29E-3500BD1D06EF}" dt="2026-05-07T18:34:49.642" v="556" actId="2696"/>
        <pc:sldMasterMkLst>
          <pc:docMk/>
          <pc:sldMasterMk cId="1511858634" sldId="2147483648"/>
        </pc:sldMasterMkLst>
      </pc:sldMasterChg>
    </pc:docChg>
  </pc:docChgLst>
  <pc:docChgLst>
    <pc:chgData name="Katherine Stark" userId="48373ef8-7eef-4275-b700-453adfa1e9f1" providerId="ADAL" clId="{A77850DB-47F0-4865-AB33-7E34F8838563}"/>
    <pc:docChg chg="custSel delSld modSld sldOrd">
      <pc:chgData name="Katherine Stark" userId="48373ef8-7eef-4275-b700-453adfa1e9f1" providerId="ADAL" clId="{A77850DB-47F0-4865-AB33-7E34F8838563}" dt="2026-05-22T22:01:16.140" v="490" actId="20577"/>
      <pc:docMkLst>
        <pc:docMk/>
      </pc:docMkLst>
      <pc:sldChg chg="modSp mod">
        <pc:chgData name="Katherine Stark" userId="48373ef8-7eef-4275-b700-453adfa1e9f1" providerId="ADAL" clId="{A77850DB-47F0-4865-AB33-7E34F8838563}" dt="2026-05-22T21:45:35.041" v="0" actId="14100"/>
        <pc:sldMkLst>
          <pc:docMk/>
          <pc:sldMk cId="3757358968" sldId="260"/>
        </pc:sldMkLst>
        <pc:cxnChg chg="mod">
          <ac:chgData name="Katherine Stark" userId="48373ef8-7eef-4275-b700-453adfa1e9f1" providerId="ADAL" clId="{A77850DB-47F0-4865-AB33-7E34F8838563}" dt="2026-05-22T21:45:35.041" v="0" actId="14100"/>
          <ac:cxnSpMkLst>
            <pc:docMk/>
            <pc:sldMk cId="3757358968" sldId="260"/>
            <ac:cxnSpMk id="20" creationId="{4CB361AF-D15E-3824-57D5-869BB713EB73}"/>
          </ac:cxnSpMkLst>
        </pc:cxnChg>
      </pc:sldChg>
      <pc:sldChg chg="modSp mod">
        <pc:chgData name="Katherine Stark" userId="48373ef8-7eef-4275-b700-453adfa1e9f1" providerId="ADAL" clId="{A77850DB-47F0-4865-AB33-7E34F8838563}" dt="2026-05-22T21:46:26.472" v="6" actId="20577"/>
        <pc:sldMkLst>
          <pc:docMk/>
          <pc:sldMk cId="4107102020" sldId="262"/>
        </pc:sldMkLst>
        <pc:spChg chg="mod">
          <ac:chgData name="Katherine Stark" userId="48373ef8-7eef-4275-b700-453adfa1e9f1" providerId="ADAL" clId="{A77850DB-47F0-4865-AB33-7E34F8838563}" dt="2026-05-22T21:46:26.472" v="6" actId="20577"/>
          <ac:spMkLst>
            <pc:docMk/>
            <pc:sldMk cId="4107102020" sldId="262"/>
            <ac:spMk id="2" creationId="{E645C569-04F9-2EB8-1A05-2BD62A5EF732}"/>
          </ac:spMkLst>
        </pc:spChg>
      </pc:sldChg>
      <pc:sldChg chg="modSp mod">
        <pc:chgData name="Katherine Stark" userId="48373ef8-7eef-4275-b700-453adfa1e9f1" providerId="ADAL" clId="{A77850DB-47F0-4865-AB33-7E34F8838563}" dt="2026-05-22T21:47:40.087" v="8" actId="20577"/>
        <pc:sldMkLst>
          <pc:docMk/>
          <pc:sldMk cId="2976185658" sldId="265"/>
        </pc:sldMkLst>
        <pc:spChg chg="mod">
          <ac:chgData name="Katherine Stark" userId="48373ef8-7eef-4275-b700-453adfa1e9f1" providerId="ADAL" clId="{A77850DB-47F0-4865-AB33-7E34F8838563}" dt="2026-05-22T21:47:40.087" v="8" actId="20577"/>
          <ac:spMkLst>
            <pc:docMk/>
            <pc:sldMk cId="2976185658" sldId="265"/>
            <ac:spMk id="7" creationId="{B1A8389B-9E19-4C43-9610-F824D6D068AD}"/>
          </ac:spMkLst>
        </pc:spChg>
      </pc:sldChg>
      <pc:sldChg chg="modSp mod">
        <pc:chgData name="Katherine Stark" userId="48373ef8-7eef-4275-b700-453adfa1e9f1" providerId="ADAL" clId="{A77850DB-47F0-4865-AB33-7E34F8838563}" dt="2026-05-22T21:51:26.661" v="143" actId="20577"/>
        <pc:sldMkLst>
          <pc:docMk/>
          <pc:sldMk cId="2658735939" sldId="268"/>
        </pc:sldMkLst>
        <pc:spChg chg="mod">
          <ac:chgData name="Katherine Stark" userId="48373ef8-7eef-4275-b700-453adfa1e9f1" providerId="ADAL" clId="{A77850DB-47F0-4865-AB33-7E34F8838563}" dt="2026-05-22T21:50:17.408" v="69" actId="5793"/>
          <ac:spMkLst>
            <pc:docMk/>
            <pc:sldMk cId="2658735939" sldId="268"/>
            <ac:spMk id="6" creationId="{6F0B4824-2A09-01DE-F8B7-A4D75F37DD03}"/>
          </ac:spMkLst>
        </pc:spChg>
        <pc:spChg chg="mod">
          <ac:chgData name="Katherine Stark" userId="48373ef8-7eef-4275-b700-453adfa1e9f1" providerId="ADAL" clId="{A77850DB-47F0-4865-AB33-7E34F8838563}" dt="2026-05-22T21:51:23.063" v="141" actId="20577"/>
          <ac:spMkLst>
            <pc:docMk/>
            <pc:sldMk cId="2658735939" sldId="268"/>
            <ac:spMk id="8" creationId="{BD4F0736-5FDF-04C8-5C56-D1B95ACA149A}"/>
          </ac:spMkLst>
        </pc:spChg>
        <pc:spChg chg="mod">
          <ac:chgData name="Katherine Stark" userId="48373ef8-7eef-4275-b700-453adfa1e9f1" providerId="ADAL" clId="{A77850DB-47F0-4865-AB33-7E34F8838563}" dt="2026-05-22T21:51:26.661" v="143" actId="20577"/>
          <ac:spMkLst>
            <pc:docMk/>
            <pc:sldMk cId="2658735939" sldId="268"/>
            <ac:spMk id="9" creationId="{26BA9D6C-F695-44F1-4DB9-9950BED29C40}"/>
          </ac:spMkLst>
        </pc:spChg>
      </pc:sldChg>
      <pc:sldChg chg="modSp mod">
        <pc:chgData name="Katherine Stark" userId="48373ef8-7eef-4275-b700-453adfa1e9f1" providerId="ADAL" clId="{A77850DB-47F0-4865-AB33-7E34F8838563}" dt="2026-05-22T21:52:33.134" v="151" actId="6549"/>
        <pc:sldMkLst>
          <pc:docMk/>
          <pc:sldMk cId="3336478285" sldId="269"/>
        </pc:sldMkLst>
        <pc:spChg chg="mod">
          <ac:chgData name="Katherine Stark" userId="48373ef8-7eef-4275-b700-453adfa1e9f1" providerId="ADAL" clId="{A77850DB-47F0-4865-AB33-7E34F8838563}" dt="2026-05-22T21:52:33.134" v="151" actId="6549"/>
          <ac:spMkLst>
            <pc:docMk/>
            <pc:sldMk cId="3336478285" sldId="269"/>
            <ac:spMk id="6" creationId="{65660427-F711-664A-52D1-69AD3A06E5B7}"/>
          </ac:spMkLst>
        </pc:spChg>
        <pc:spChg chg="mod">
          <ac:chgData name="Katherine Stark" userId="48373ef8-7eef-4275-b700-453adfa1e9f1" providerId="ADAL" clId="{A77850DB-47F0-4865-AB33-7E34F8838563}" dt="2026-05-22T21:52:28.704" v="145" actId="20577"/>
          <ac:spMkLst>
            <pc:docMk/>
            <pc:sldMk cId="3336478285" sldId="269"/>
            <ac:spMk id="11" creationId="{E102203D-248B-0848-671D-A4475E224FDB}"/>
          </ac:spMkLst>
        </pc:spChg>
      </pc:sldChg>
      <pc:sldChg chg="modSp mod">
        <pc:chgData name="Katherine Stark" userId="48373ef8-7eef-4275-b700-453adfa1e9f1" providerId="ADAL" clId="{A77850DB-47F0-4865-AB33-7E34F8838563}" dt="2026-05-22T21:52:55.475" v="164" actId="20577"/>
        <pc:sldMkLst>
          <pc:docMk/>
          <pc:sldMk cId="3701690461" sldId="270"/>
        </pc:sldMkLst>
        <pc:spChg chg="mod">
          <ac:chgData name="Katherine Stark" userId="48373ef8-7eef-4275-b700-453adfa1e9f1" providerId="ADAL" clId="{A77850DB-47F0-4865-AB33-7E34F8838563}" dt="2026-05-22T21:52:55.475" v="164" actId="20577"/>
          <ac:spMkLst>
            <pc:docMk/>
            <pc:sldMk cId="3701690461" sldId="270"/>
            <ac:spMk id="6" creationId="{5DE11623-1D78-2DD9-2982-F5540B352272}"/>
          </ac:spMkLst>
        </pc:spChg>
        <pc:spChg chg="mod">
          <ac:chgData name="Katherine Stark" userId="48373ef8-7eef-4275-b700-453adfa1e9f1" providerId="ADAL" clId="{A77850DB-47F0-4865-AB33-7E34F8838563}" dt="2026-05-22T21:52:50.436" v="158" actId="20577"/>
          <ac:spMkLst>
            <pc:docMk/>
            <pc:sldMk cId="3701690461" sldId="270"/>
            <ac:spMk id="11" creationId="{2ADC1539-6C5A-C27E-E6A0-AC01136A2CB0}"/>
          </ac:spMkLst>
        </pc:spChg>
      </pc:sldChg>
      <pc:sldChg chg="modSp mod">
        <pc:chgData name="Katherine Stark" userId="48373ef8-7eef-4275-b700-453adfa1e9f1" providerId="ADAL" clId="{A77850DB-47F0-4865-AB33-7E34F8838563}" dt="2026-05-22T21:54:22.346" v="212" actId="20577"/>
        <pc:sldMkLst>
          <pc:docMk/>
          <pc:sldMk cId="3528588976" sldId="271"/>
        </pc:sldMkLst>
        <pc:spChg chg="mod">
          <ac:chgData name="Katherine Stark" userId="48373ef8-7eef-4275-b700-453adfa1e9f1" providerId="ADAL" clId="{A77850DB-47F0-4865-AB33-7E34F8838563}" dt="2026-05-22T21:53:39.951" v="189" actId="14100"/>
          <ac:spMkLst>
            <pc:docMk/>
            <pc:sldMk cId="3528588976" sldId="271"/>
            <ac:spMk id="5" creationId="{BBDA5169-9006-265F-042E-BD59EFBD818D}"/>
          </ac:spMkLst>
        </pc:spChg>
        <pc:spChg chg="mod">
          <ac:chgData name="Katherine Stark" userId="48373ef8-7eef-4275-b700-453adfa1e9f1" providerId="ADAL" clId="{A77850DB-47F0-4865-AB33-7E34F8838563}" dt="2026-05-22T21:53:52.591" v="204" actId="20577"/>
          <ac:spMkLst>
            <pc:docMk/>
            <pc:sldMk cId="3528588976" sldId="271"/>
            <ac:spMk id="8" creationId="{D1947C6F-4E27-038E-F839-64676DCD92A2}"/>
          </ac:spMkLst>
        </pc:spChg>
        <pc:spChg chg="mod">
          <ac:chgData name="Katherine Stark" userId="48373ef8-7eef-4275-b700-453adfa1e9f1" providerId="ADAL" clId="{A77850DB-47F0-4865-AB33-7E34F8838563}" dt="2026-05-22T21:54:22.346" v="212" actId="20577"/>
          <ac:spMkLst>
            <pc:docMk/>
            <pc:sldMk cId="3528588976" sldId="271"/>
            <ac:spMk id="21" creationId="{41C874C9-3084-8F86-CE8F-3C9F0BD873F5}"/>
          </ac:spMkLst>
        </pc:spChg>
      </pc:sldChg>
      <pc:sldChg chg="modSp mod">
        <pc:chgData name="Katherine Stark" userId="48373ef8-7eef-4275-b700-453adfa1e9f1" providerId="ADAL" clId="{A77850DB-47F0-4865-AB33-7E34F8838563}" dt="2026-05-22T21:55:30.155" v="231" actId="20577"/>
        <pc:sldMkLst>
          <pc:docMk/>
          <pc:sldMk cId="2163702692" sldId="272"/>
        </pc:sldMkLst>
        <pc:spChg chg="mod">
          <ac:chgData name="Katherine Stark" userId="48373ef8-7eef-4275-b700-453adfa1e9f1" providerId="ADAL" clId="{A77850DB-47F0-4865-AB33-7E34F8838563}" dt="2026-05-22T21:55:30.155" v="231" actId="20577"/>
          <ac:spMkLst>
            <pc:docMk/>
            <pc:sldMk cId="2163702692" sldId="272"/>
            <ac:spMk id="2" creationId="{A99886DB-94ED-96AF-8A4E-F7D0EA0CF87E}"/>
          </ac:spMkLst>
        </pc:spChg>
      </pc:sldChg>
      <pc:sldChg chg="modSp mod">
        <pc:chgData name="Katherine Stark" userId="48373ef8-7eef-4275-b700-453adfa1e9f1" providerId="ADAL" clId="{A77850DB-47F0-4865-AB33-7E34F8838563}" dt="2026-05-22T21:56:29.457" v="252" actId="1076"/>
        <pc:sldMkLst>
          <pc:docMk/>
          <pc:sldMk cId="434764985" sldId="273"/>
        </pc:sldMkLst>
        <pc:spChg chg="mod">
          <ac:chgData name="Katherine Stark" userId="48373ef8-7eef-4275-b700-453adfa1e9f1" providerId="ADAL" clId="{A77850DB-47F0-4865-AB33-7E34F8838563}" dt="2026-05-22T21:56:29.457" v="252" actId="1076"/>
          <ac:spMkLst>
            <pc:docMk/>
            <pc:sldMk cId="434764985" sldId="273"/>
            <ac:spMk id="2" creationId="{BDBF8DD2-2678-DC82-6EDF-B3F93877079C}"/>
          </ac:spMkLst>
        </pc:spChg>
      </pc:sldChg>
      <pc:sldChg chg="modSp mod">
        <pc:chgData name="Katherine Stark" userId="48373ef8-7eef-4275-b700-453adfa1e9f1" providerId="ADAL" clId="{A77850DB-47F0-4865-AB33-7E34F8838563}" dt="2026-05-22T21:57:18.152" v="420" actId="1037"/>
        <pc:sldMkLst>
          <pc:docMk/>
          <pc:sldMk cId="61841887" sldId="275"/>
        </pc:sldMkLst>
        <pc:spChg chg="mod">
          <ac:chgData name="Katherine Stark" userId="48373ef8-7eef-4275-b700-453adfa1e9f1" providerId="ADAL" clId="{A77850DB-47F0-4865-AB33-7E34F8838563}" dt="2026-05-22T21:57:18.152" v="420" actId="1037"/>
          <ac:spMkLst>
            <pc:docMk/>
            <pc:sldMk cId="61841887" sldId="275"/>
            <ac:spMk id="12" creationId="{57109245-19F5-0228-012D-E5EFC52F397E}"/>
          </ac:spMkLst>
        </pc:spChg>
        <pc:spChg chg="mod">
          <ac:chgData name="Katherine Stark" userId="48373ef8-7eef-4275-b700-453adfa1e9f1" providerId="ADAL" clId="{A77850DB-47F0-4865-AB33-7E34F8838563}" dt="2026-05-22T21:57:13.348" v="413" actId="1038"/>
          <ac:spMkLst>
            <pc:docMk/>
            <pc:sldMk cId="61841887" sldId="275"/>
            <ac:spMk id="13" creationId="{A5B0DA46-7641-BA3D-7E7F-71C5899AF2AA}"/>
          </ac:spMkLst>
        </pc:spChg>
      </pc:sldChg>
      <pc:sldChg chg="ord">
        <pc:chgData name="Katherine Stark" userId="48373ef8-7eef-4275-b700-453adfa1e9f1" providerId="ADAL" clId="{A77850DB-47F0-4865-AB33-7E34F8838563}" dt="2026-05-22T21:57:52.072" v="422"/>
        <pc:sldMkLst>
          <pc:docMk/>
          <pc:sldMk cId="2799868016" sldId="276"/>
        </pc:sldMkLst>
      </pc:sldChg>
      <pc:sldChg chg="modSp mod">
        <pc:chgData name="Katherine Stark" userId="48373ef8-7eef-4275-b700-453adfa1e9f1" providerId="ADAL" clId="{A77850DB-47F0-4865-AB33-7E34F8838563}" dt="2026-05-22T21:58:58.158" v="443" actId="20577"/>
        <pc:sldMkLst>
          <pc:docMk/>
          <pc:sldMk cId="2710812982" sldId="279"/>
        </pc:sldMkLst>
        <pc:spChg chg="mod">
          <ac:chgData name="Katherine Stark" userId="48373ef8-7eef-4275-b700-453adfa1e9f1" providerId="ADAL" clId="{A77850DB-47F0-4865-AB33-7E34F8838563}" dt="2026-05-22T21:58:58.158" v="443" actId="20577"/>
          <ac:spMkLst>
            <pc:docMk/>
            <pc:sldMk cId="2710812982" sldId="279"/>
            <ac:spMk id="4" creationId="{998344C3-3C7E-ADC6-4C73-143129FFFC06}"/>
          </ac:spMkLst>
        </pc:spChg>
        <pc:spChg chg="mod">
          <ac:chgData name="Katherine Stark" userId="48373ef8-7eef-4275-b700-453adfa1e9f1" providerId="ADAL" clId="{A77850DB-47F0-4865-AB33-7E34F8838563}" dt="2026-05-22T21:58:38.234" v="426" actId="20577"/>
          <ac:spMkLst>
            <pc:docMk/>
            <pc:sldMk cId="2710812982" sldId="279"/>
            <ac:spMk id="7" creationId="{ED2F80D8-194A-79EB-68B2-6EF176D081E7}"/>
          </ac:spMkLst>
        </pc:spChg>
      </pc:sldChg>
      <pc:sldChg chg="modSp mod">
        <pc:chgData name="Katherine Stark" userId="48373ef8-7eef-4275-b700-453adfa1e9f1" providerId="ADAL" clId="{A77850DB-47F0-4865-AB33-7E34F8838563}" dt="2026-05-22T21:59:33.930" v="450" actId="20577"/>
        <pc:sldMkLst>
          <pc:docMk/>
          <pc:sldMk cId="2069458492" sldId="280"/>
        </pc:sldMkLst>
        <pc:spChg chg="mod">
          <ac:chgData name="Katherine Stark" userId="48373ef8-7eef-4275-b700-453adfa1e9f1" providerId="ADAL" clId="{A77850DB-47F0-4865-AB33-7E34F8838563}" dt="2026-05-22T21:59:14.559" v="446" actId="20577"/>
          <ac:spMkLst>
            <pc:docMk/>
            <pc:sldMk cId="2069458492" sldId="280"/>
            <ac:spMk id="2" creationId="{C31E2F9E-3DEA-92DC-501B-38090483A962}"/>
          </ac:spMkLst>
        </pc:spChg>
        <pc:spChg chg="mod">
          <ac:chgData name="Katherine Stark" userId="48373ef8-7eef-4275-b700-453adfa1e9f1" providerId="ADAL" clId="{A77850DB-47F0-4865-AB33-7E34F8838563}" dt="2026-05-22T21:59:22.023" v="449" actId="20577"/>
          <ac:spMkLst>
            <pc:docMk/>
            <pc:sldMk cId="2069458492" sldId="280"/>
            <ac:spMk id="12" creationId="{B5D9B29B-6B24-BFD6-2736-2031E406099B}"/>
          </ac:spMkLst>
        </pc:spChg>
        <pc:spChg chg="mod">
          <ac:chgData name="Katherine Stark" userId="48373ef8-7eef-4275-b700-453adfa1e9f1" providerId="ADAL" clId="{A77850DB-47F0-4865-AB33-7E34F8838563}" dt="2026-05-22T21:59:33.930" v="450" actId="20577"/>
          <ac:spMkLst>
            <pc:docMk/>
            <pc:sldMk cId="2069458492" sldId="280"/>
            <ac:spMk id="15" creationId="{4477CBA4-765E-6E86-0A26-E52DF9E74002}"/>
          </ac:spMkLst>
        </pc:spChg>
      </pc:sldChg>
      <pc:sldChg chg="modSp del mod">
        <pc:chgData name="Katherine Stark" userId="48373ef8-7eef-4275-b700-453adfa1e9f1" providerId="ADAL" clId="{A77850DB-47F0-4865-AB33-7E34F8838563}" dt="2026-05-22T22:00:44.406" v="452" actId="47"/>
        <pc:sldMkLst>
          <pc:docMk/>
          <pc:sldMk cId="3238839259" sldId="281"/>
        </pc:sldMkLst>
        <pc:spChg chg="mod">
          <ac:chgData name="Katherine Stark" userId="48373ef8-7eef-4275-b700-453adfa1e9f1" providerId="ADAL" clId="{A77850DB-47F0-4865-AB33-7E34F8838563}" dt="2026-05-22T21:59:50.656" v="451" actId="20577"/>
          <ac:spMkLst>
            <pc:docMk/>
            <pc:sldMk cId="3238839259" sldId="281"/>
            <ac:spMk id="5" creationId="{DB764A8F-A177-FBF9-C318-A2A47DD290DF}"/>
          </ac:spMkLst>
        </pc:spChg>
      </pc:sldChg>
      <pc:sldChg chg="modSp mod">
        <pc:chgData name="Katherine Stark" userId="48373ef8-7eef-4275-b700-453adfa1e9f1" providerId="ADAL" clId="{A77850DB-47F0-4865-AB33-7E34F8838563}" dt="2026-05-22T22:01:16.140" v="490" actId="20577"/>
        <pc:sldMkLst>
          <pc:docMk/>
          <pc:sldMk cId="777794234" sldId="284"/>
        </pc:sldMkLst>
        <pc:spChg chg="mod">
          <ac:chgData name="Katherine Stark" userId="48373ef8-7eef-4275-b700-453adfa1e9f1" providerId="ADAL" clId="{A77850DB-47F0-4865-AB33-7E34F8838563}" dt="2026-05-22T22:01:16.140" v="490" actId="20577"/>
          <ac:spMkLst>
            <pc:docMk/>
            <pc:sldMk cId="777794234" sldId="284"/>
            <ac:spMk id="79" creationId="{5952ACBE-F89A-C4DC-E159-C4702D80A522}"/>
          </ac:spMkLst>
        </pc:spChg>
        <pc:spChg chg="mod">
          <ac:chgData name="Katherine Stark" userId="48373ef8-7eef-4275-b700-453adfa1e9f1" providerId="ADAL" clId="{A77850DB-47F0-4865-AB33-7E34F8838563}" dt="2026-05-22T22:01:04.906" v="472" actId="20577"/>
          <ac:spMkLst>
            <pc:docMk/>
            <pc:sldMk cId="777794234" sldId="284"/>
            <ac:spMk id="83" creationId="{917E4D73-356B-8472-AFDD-072C076E3D61}"/>
          </ac:spMkLst>
        </pc:spChg>
      </pc:sldChg>
    </pc:docChg>
  </pc:docChgLst>
  <pc:docChgLst>
    <pc:chgData name="Katherine Stark" userId="S::kstark@asecho.org::48373ef8-7eef-4275-b700-453adfa1e9f1" providerId="AD" clId="Web-{EC48803A-34ED-42FE-4A55-D116BB36FF1B}"/>
    <pc:docChg chg="modSld">
      <pc:chgData name="Katherine Stark" userId="S::kstark@asecho.org::48373ef8-7eef-4275-b700-453adfa1e9f1" providerId="AD" clId="Web-{EC48803A-34ED-42FE-4A55-D116BB36FF1B}" dt="2026-05-22T21:45:18.874" v="7" actId="1076"/>
      <pc:docMkLst>
        <pc:docMk/>
      </pc:docMkLst>
      <pc:sldChg chg="modSp">
        <pc:chgData name="Katherine Stark" userId="S::kstark@asecho.org::48373ef8-7eef-4275-b700-453adfa1e9f1" providerId="AD" clId="Web-{EC48803A-34ED-42FE-4A55-D116BB36FF1B}" dt="2026-05-22T21:44:22.091" v="5" actId="20577"/>
        <pc:sldMkLst>
          <pc:docMk/>
          <pc:sldMk cId="2371112409" sldId="257"/>
        </pc:sldMkLst>
        <pc:spChg chg="mod">
          <ac:chgData name="Katherine Stark" userId="S::kstark@asecho.org::48373ef8-7eef-4275-b700-453adfa1e9f1" providerId="AD" clId="Web-{EC48803A-34ED-42FE-4A55-D116BB36FF1B}" dt="2026-05-22T21:44:22.091" v="5" actId="20577"/>
          <ac:spMkLst>
            <pc:docMk/>
            <pc:sldMk cId="2371112409" sldId="257"/>
            <ac:spMk id="28" creationId="{9D47C043-7FA6-0480-E149-E9B4C5E2A132}"/>
          </ac:spMkLst>
        </pc:spChg>
      </pc:sldChg>
      <pc:sldChg chg="modSp">
        <pc:chgData name="Katherine Stark" userId="S::kstark@asecho.org::48373ef8-7eef-4275-b700-453adfa1e9f1" providerId="AD" clId="Web-{EC48803A-34ED-42FE-4A55-D116BB36FF1B}" dt="2026-05-22T21:45:18.874" v="7" actId="1076"/>
        <pc:sldMkLst>
          <pc:docMk/>
          <pc:sldMk cId="3757358968" sldId="260"/>
        </pc:sldMkLst>
        <pc:cxnChg chg="mod">
          <ac:chgData name="Katherine Stark" userId="S::kstark@asecho.org::48373ef8-7eef-4275-b700-453adfa1e9f1" providerId="AD" clId="Web-{EC48803A-34ED-42FE-4A55-D116BB36FF1B}" dt="2026-05-22T21:45:18.874" v="7" actId="1076"/>
          <ac:cxnSpMkLst>
            <pc:docMk/>
            <pc:sldMk cId="3757358968" sldId="260"/>
            <ac:cxnSpMk id="20" creationId="{4CB361AF-D15E-3824-57D5-869BB713EB7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08939-CFA6-4D20-B5E3-4F9375F53F7A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8D1EE-52FD-4B2F-A110-01C8253E8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79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26C29-A75A-02CD-682C-4600E6114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500141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F178FA-54F6-B829-348C-304974C49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979816"/>
            <a:ext cx="10515600" cy="1655762"/>
          </a:xfrm>
        </p:spPr>
        <p:txBody>
          <a:bodyPr/>
          <a:lstStyle>
            <a:lvl1pPr marL="0" indent="0" algn="l">
              <a:buNone/>
              <a:defRPr sz="24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8146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E1896-F52D-8B52-4A05-70A9EEEFF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81158-1CCB-F3F7-A5EF-47691E6CF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132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1A236-8146-4556-3991-791340196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2496312"/>
            <a:ext cx="10515600" cy="2386584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7E46F-9B93-71A0-0D8B-FE05F5BB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83480"/>
            <a:ext cx="10515600" cy="1500187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9FBFF-8C23-9A1C-CD08-508A6459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35578"/>
            <a:ext cx="4114800" cy="22242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13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1B196-C890-D70B-0EED-375248558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B4E0D-AFBB-11A4-87DB-C71F18AA6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2D394-7FD6-BC01-109A-89F1B8AA8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623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2E527-434D-1313-A7C0-B991A297C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03EAA-4059-F8AF-3B55-40D91A32C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6C043-4AB6-7F6F-7FA2-3FF3C7FBA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C5ED2-69D9-A8DE-C41D-973E165125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FF03D5-F502-DB77-E13B-A693F67584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8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6F42E-6D74-47F8-376E-3178DC646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352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5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03DC5-8D9C-5EB4-B06E-872BAEB43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081ABA-DF5A-C0A1-0EAC-BE4E650E6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185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baseline="0">
          <a:solidFill>
            <a:schemeClr val="tx2"/>
          </a:solidFill>
          <a:latin typeface="Figtree ExtraBold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None/>
        <a:defRPr sz="2400" b="1" kern="1200" baseline="0">
          <a:solidFill>
            <a:schemeClr val="tx2"/>
          </a:solidFill>
          <a:latin typeface="Figtree" pitchFamily="2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2400" kern="1200" baseline="0">
          <a:solidFill>
            <a:schemeClr val="tx2"/>
          </a:solidFill>
          <a:latin typeface="Figtree" pitchFamily="2" charset="0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2000" kern="1200" baseline="0">
          <a:solidFill>
            <a:schemeClr val="tx2"/>
          </a:solidFill>
          <a:latin typeface="Figtree" pitchFamily="2" charset="0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Figtree" pitchFamily="2" charset="0"/>
          <a:ea typeface="+mn-ea"/>
          <a:cs typeface="+mn-cs"/>
        </a:defRPr>
      </a:lvl4pPr>
      <a:lvl5pPr marL="676656" indent="-2286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Figtre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8.png"/><Relationship Id="rId7" Type="http://schemas.openxmlformats.org/officeDocument/2006/relationships/image" Target="../media/image2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E092-E590-5958-8AF8-67E77AE55F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78184"/>
            <a:ext cx="10515600" cy="2387600"/>
          </a:xfrm>
        </p:spPr>
        <p:txBody>
          <a:bodyPr/>
          <a:lstStyle/>
          <a:p>
            <a:r>
              <a:rPr lang="en-US" dirty="0"/>
              <a:t>Executive Branch &amp; Federal Rulemaking 101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E3F5C2-E00F-05C8-3402-C3032A4C29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65784"/>
            <a:ext cx="10515600" cy="1655762"/>
          </a:xfrm>
        </p:spPr>
        <p:txBody>
          <a:bodyPr/>
          <a:lstStyle/>
          <a:p>
            <a:r>
              <a:rPr lang="en-US" dirty="0"/>
              <a:t>ASE's Guide to Navigating the Regulatory Process</a:t>
            </a:r>
          </a:p>
        </p:txBody>
      </p:sp>
    </p:spTree>
    <p:extLst>
      <p:ext uri="{BB962C8B-B14F-4D97-AF65-F5344CB8AC3E}">
        <p14:creationId xmlns:p14="http://schemas.microsoft.com/office/powerpoint/2010/main" val="3610897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9652F-4C33-376D-2329-FDEA5DC8F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3745E93-6F58-C0C2-A2C8-16A72BCCEEF4}"/>
              </a:ext>
            </a:extLst>
          </p:cNvPr>
          <p:cNvSpPr txBox="1">
            <a:spLocks/>
          </p:cNvSpPr>
          <p:nvPr/>
        </p:nvSpPr>
        <p:spPr>
          <a:xfrm>
            <a:off x="452949" y="218566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National Institutes of Health (NIH)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7D144CD-11EA-CDE2-9C4A-24A6B9DD0D9B}"/>
              </a:ext>
            </a:extLst>
          </p:cNvPr>
          <p:cNvSpPr txBox="1">
            <a:spLocks/>
          </p:cNvSpPr>
          <p:nvPr/>
        </p:nvSpPr>
        <p:spPr>
          <a:xfrm>
            <a:off x="452949" y="1200149"/>
            <a:ext cx="10961624" cy="6399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NIH is the primary federal funder of biomedical research including cardiovascular research.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8389B-9E19-4C43-9610-F824D6D068AD}"/>
              </a:ext>
            </a:extLst>
          </p:cNvPr>
          <p:cNvSpPr/>
          <p:nvPr/>
        </p:nvSpPr>
        <p:spPr>
          <a:xfrm>
            <a:off x="746540" y="1754191"/>
            <a:ext cx="3409950" cy="2240280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Annual Budget: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~$48 billion per year in discretionary funding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Set annually through the congressional appropriations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Budget cuts directly reduce available research grants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1ECEBF-D85C-2E79-2512-883ABEB8DFC4}"/>
              </a:ext>
            </a:extLst>
          </p:cNvPr>
          <p:cNvSpPr/>
          <p:nvPr/>
        </p:nvSpPr>
        <p:spPr>
          <a:xfrm>
            <a:off x="2451515" y="4170872"/>
            <a:ext cx="3409950" cy="2240280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Clinical Trial Infrastructure: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NIH funds large cardiovascular trials (e.g., ARIC, CARDIA) that generate the evidence base for echo guidelines and clinical practice.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FBB1F5-875C-D8BC-9232-A179CAED5085}"/>
              </a:ext>
            </a:extLst>
          </p:cNvPr>
          <p:cNvSpPr/>
          <p:nvPr/>
        </p:nvSpPr>
        <p:spPr>
          <a:xfrm>
            <a:off x="6330535" y="4170872"/>
            <a:ext cx="3409950" cy="2240280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ASE's Engagement with NIH: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ASE can submit feedback on NIH strategic plans, nominate members to NHLBI advisory councils, and advocate for cardiovascular imaging research funding during the appropriations process.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04CF6A-22D5-45A2-BDCF-4C477BE7FCDC}"/>
              </a:ext>
            </a:extLst>
          </p:cNvPr>
          <p:cNvSpPr/>
          <p:nvPr/>
        </p:nvSpPr>
        <p:spPr>
          <a:xfrm>
            <a:off x="4391025" y="1754192"/>
            <a:ext cx="3409950" cy="222344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National Heart, Lung &amp; Blood Institute (NHLBI):</a:t>
            </a:r>
            <a:r>
              <a:rPr lang="en-US" sz="1600" dirty="0">
                <a:solidFill>
                  <a:srgbClr val="C0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Key NIH institute for cardiovascular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Funds basic science, clinical trials, and epidemiologic studies directly relevant to echo and cardiac imaging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CF6281-A117-AC69-6303-B846A3129EE5}"/>
              </a:ext>
            </a:extLst>
          </p:cNvPr>
          <p:cNvSpPr/>
          <p:nvPr/>
        </p:nvSpPr>
        <p:spPr>
          <a:xfrm>
            <a:off x="8035510" y="1754192"/>
            <a:ext cx="3409950" cy="2240279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Grant Funding &amp; Research Priorities: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NIH sets research priority areas that shape which cardiovascular questions get studied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Advocacy can influence these priorities through public comment and institute advisory councils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185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2AF8567-A82B-F84F-FBF7-AF0C38D6E5B5}"/>
              </a:ext>
            </a:extLst>
          </p:cNvPr>
          <p:cNvSpPr txBox="1">
            <a:spLocks/>
          </p:cNvSpPr>
          <p:nvPr/>
        </p:nvSpPr>
        <p:spPr>
          <a:xfrm>
            <a:off x="452949" y="218566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Other Agencies with Impact on Echocardiography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FCE152F-E58A-D676-F537-681949FD894A}"/>
              </a:ext>
            </a:extLst>
          </p:cNvPr>
          <p:cNvSpPr txBox="1">
            <a:spLocks/>
          </p:cNvSpPr>
          <p:nvPr/>
        </p:nvSpPr>
        <p:spPr>
          <a:xfrm>
            <a:off x="452949" y="1200149"/>
            <a:ext cx="10961624" cy="63990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Beyond CMS, FDA, and NIH, these agencies also shape the environment in which ASE members practice.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D8E063-622A-5CC9-5E7D-CA307A963FF9}"/>
              </a:ext>
            </a:extLst>
          </p:cNvPr>
          <p:cNvSpPr/>
          <p:nvPr/>
        </p:nvSpPr>
        <p:spPr>
          <a:xfrm>
            <a:off x="288566" y="3429000"/>
            <a:ext cx="2818317" cy="3210434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Tracks cardiovascular disease burden and mortality to provide data that drives policy priorities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Funds prevention programs that affect cardiovascular screening and access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Heart disease surveillance shapes the political case for cardiovascular research funding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365D6B-19FE-7DC7-FDE3-80527BE88F32}"/>
              </a:ext>
            </a:extLst>
          </p:cNvPr>
          <p:cNvSpPr/>
          <p:nvPr/>
        </p:nvSpPr>
        <p:spPr>
          <a:xfrm>
            <a:off x="3220754" y="3429000"/>
            <a:ext cx="2818317" cy="3210434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Workforce programs affect the supply of echocardiographers and sonographers</a:t>
            </a:r>
          </a:p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Rural health designations and funding affect where echo services are available</a:t>
            </a:r>
          </a:p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Community health centers serve underserved patients who rely on echocardiography access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3B65CC-94E7-D835-8181-F001C22CA88D}"/>
              </a:ext>
            </a:extLst>
          </p:cNvPr>
          <p:cNvSpPr/>
          <p:nvPr/>
        </p:nvSpPr>
        <p:spPr>
          <a:xfrm>
            <a:off x="6152931" y="3429000"/>
            <a:ext cx="2818317" cy="3210434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Produces comparative effectiveness research used in coverage and reimbursement decisions</a:t>
            </a:r>
          </a:p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Funds research on health IT, quality measures, and clinical practice guidelines</a:t>
            </a:r>
          </a:p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AHRQ evidence reviews can directly influence CMS coverage determinations (LCDs/NCDs)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AE5F29-7F0F-9FA2-44B3-4D19F571116F}"/>
              </a:ext>
            </a:extLst>
          </p:cNvPr>
          <p:cNvSpPr/>
          <p:nvPr/>
        </p:nvSpPr>
        <p:spPr>
          <a:xfrm>
            <a:off x="9085106" y="3429000"/>
            <a:ext cx="2818317" cy="3210434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Sets interoperability and EHR standards that affect how echo reports and images are shared</a:t>
            </a:r>
          </a:p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Information blocking rules affect patient access to imaging data</a:t>
            </a:r>
          </a:p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tx1"/>
                </a:solidFill>
              </a:rPr>
              <a:t>Rulemaking on clinical decision support tools intersects with AI-assisted echo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230D09-31DC-A519-124F-0CA942A07630}"/>
              </a:ext>
            </a:extLst>
          </p:cNvPr>
          <p:cNvSpPr/>
          <p:nvPr/>
        </p:nvSpPr>
        <p:spPr>
          <a:xfrm>
            <a:off x="288576" y="2715768"/>
            <a:ext cx="2818317" cy="7132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bg1"/>
                </a:solidFill>
              </a:rPr>
              <a:t>CDC – Center for Disease Control &amp; Prevention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5B3FB2-1181-EE16-D26E-B5FCE2886508}"/>
              </a:ext>
            </a:extLst>
          </p:cNvPr>
          <p:cNvSpPr/>
          <p:nvPr/>
        </p:nvSpPr>
        <p:spPr>
          <a:xfrm>
            <a:off x="3220751" y="2715768"/>
            <a:ext cx="2818317" cy="7132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>
                <a:solidFill>
                  <a:schemeClr val="bg1"/>
                </a:solidFill>
              </a:rPr>
              <a:t>HRSA — Health Resources &amp; Services Administration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4E02289-B7ED-5A71-68C1-1F73F5AF30D4}"/>
              </a:ext>
            </a:extLst>
          </p:cNvPr>
          <p:cNvSpPr/>
          <p:nvPr/>
        </p:nvSpPr>
        <p:spPr>
          <a:xfrm>
            <a:off x="6152925" y="2715768"/>
            <a:ext cx="2818317" cy="7132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400" dirty="0">
                <a:solidFill>
                  <a:schemeClr val="bg1"/>
                </a:solidFill>
              </a:rPr>
              <a:t>AHRQ — Agency for Healthcare Research &amp; Quality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A424F3-F659-5A6C-A542-04BDBA4972F6}"/>
              </a:ext>
            </a:extLst>
          </p:cNvPr>
          <p:cNvSpPr/>
          <p:nvPr/>
        </p:nvSpPr>
        <p:spPr>
          <a:xfrm>
            <a:off x="9085096" y="2715768"/>
            <a:ext cx="2818317" cy="7132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400" dirty="0">
                <a:solidFill>
                  <a:schemeClr val="bg1"/>
                </a:solidFill>
              </a:rPr>
              <a:t>ONC — Office of the National Coordinator for Health IT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0B6E72-D4CF-8FE1-67F6-B88F9D23215C}"/>
              </a:ext>
            </a:extLst>
          </p:cNvPr>
          <p:cNvSpPr/>
          <p:nvPr/>
        </p:nvSpPr>
        <p:spPr>
          <a:xfrm>
            <a:off x="3220741" y="3429000"/>
            <a:ext cx="2818317" cy="3210434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Workforce programs affect the supply of echocardiographers and sonographers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Rural health designations and funding affect where echo services are available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Community health centers serve underserved patients who rely on echocardiography access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656818-2D74-2A19-BEC4-8A9B2437A847}"/>
              </a:ext>
            </a:extLst>
          </p:cNvPr>
          <p:cNvSpPr/>
          <p:nvPr/>
        </p:nvSpPr>
        <p:spPr>
          <a:xfrm>
            <a:off x="6152918" y="3429000"/>
            <a:ext cx="2818317" cy="3210434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Produces comparative effectiveness research used in coverage and reimbursement decisions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Funds research on health IT, quality measures, and clinical practice guidelines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AHRQ evidence reviews can directly influence CMS coverage determinations (LCDs/NCDs)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C1A1AB-70C3-ABE9-41CB-8169268AB8FE}"/>
              </a:ext>
            </a:extLst>
          </p:cNvPr>
          <p:cNvSpPr/>
          <p:nvPr/>
        </p:nvSpPr>
        <p:spPr>
          <a:xfrm>
            <a:off x="9085093" y="3429000"/>
            <a:ext cx="2818317" cy="3210434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Sets interoperability and EHR standards that affect how echo reports and images are shared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Information blocking rules affect patient access to imaging data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1"/>
                </a:solidFill>
              </a:rPr>
              <a:t>Rulemaking on clinical decision support tools intersects with AI-assisted echo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21" name="Picture 14" descr="CDC - Apps on Google Play">
            <a:extLst>
              <a:ext uri="{FF2B5EF4-FFF2-40B4-BE49-F238E27FC236}">
                <a16:creationId xmlns:a16="http://schemas.microsoft.com/office/drawing/2014/main" id="{BA6F180A-EFF6-4D64-AE3A-25959ABC7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5" b="22830"/>
          <a:stretch>
            <a:fillRect/>
          </a:stretch>
        </p:blipFill>
        <p:spPr bwMode="auto">
          <a:xfrm>
            <a:off x="1037448" y="1907990"/>
            <a:ext cx="1320552" cy="73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Health Resources and Services Administration - Wikipedia">
            <a:extLst>
              <a:ext uri="{FF2B5EF4-FFF2-40B4-BE49-F238E27FC236}">
                <a16:creationId xmlns:a16="http://schemas.microsoft.com/office/drawing/2014/main" id="{34257258-682D-FA41-F35B-638B7E402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93" y="2030107"/>
            <a:ext cx="1900685" cy="61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gency for Healthcare Research and Quality - Wikipedia">
            <a:extLst>
              <a:ext uri="{FF2B5EF4-FFF2-40B4-BE49-F238E27FC236}">
                <a16:creationId xmlns:a16="http://schemas.microsoft.com/office/drawing/2014/main" id="{D69D7439-DA3B-EFBF-FAE1-1AE0F74B5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46" y="1828843"/>
            <a:ext cx="2148459" cy="85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NC Proposes Rule to Improve Patient Engagement, Information Sharing, and  Interoperability">
            <a:extLst>
              <a:ext uri="{FF2B5EF4-FFF2-40B4-BE49-F238E27FC236}">
                <a16:creationId xmlns:a16="http://schemas.microsoft.com/office/drawing/2014/main" id="{0D70283E-139D-A91A-5044-307689A295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3" b="23994"/>
          <a:stretch>
            <a:fillRect/>
          </a:stretch>
        </p:blipFill>
        <p:spPr bwMode="auto">
          <a:xfrm>
            <a:off x="9619876" y="1714983"/>
            <a:ext cx="1748749" cy="93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616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D9C4-AA61-AB91-6062-743C7A20B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17CBD-A910-04FA-ECD7-0295EF24F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2496312"/>
            <a:ext cx="10515600" cy="1687068"/>
          </a:xfrm>
        </p:spPr>
        <p:txBody>
          <a:bodyPr/>
          <a:lstStyle/>
          <a:p>
            <a:r>
              <a:rPr lang="en-US" dirty="0"/>
              <a:t>What Is Federal Rulemaking?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C64B74-6C87-27D0-352D-D5A21433F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296" y="2807208"/>
            <a:ext cx="10515600" cy="2256282"/>
          </a:xfrm>
        </p:spPr>
        <p:txBody>
          <a:bodyPr/>
          <a:lstStyle/>
          <a:p>
            <a:r>
              <a:rPr lang="en-US" dirty="0"/>
              <a:t>Section Three</a:t>
            </a:r>
          </a:p>
        </p:txBody>
      </p:sp>
    </p:spTree>
    <p:extLst>
      <p:ext uri="{BB962C8B-B14F-4D97-AF65-F5344CB8AC3E}">
        <p14:creationId xmlns:p14="http://schemas.microsoft.com/office/powerpoint/2010/main" val="1772352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D53584F-8333-6300-DCD2-EA9DEDC34B1B}"/>
              </a:ext>
            </a:extLst>
          </p:cNvPr>
          <p:cNvSpPr txBox="1">
            <a:spLocks/>
          </p:cNvSpPr>
          <p:nvPr/>
        </p:nvSpPr>
        <p:spPr>
          <a:xfrm>
            <a:off x="452949" y="134599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What Is a Federal Rule?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C4846B0-78CD-35F2-594D-05A771789DF5}"/>
              </a:ext>
            </a:extLst>
          </p:cNvPr>
          <p:cNvSpPr txBox="1">
            <a:spLocks/>
          </p:cNvSpPr>
          <p:nvPr/>
        </p:nvSpPr>
        <p:spPr>
          <a:xfrm>
            <a:off x="452949" y="903019"/>
            <a:ext cx="10961624" cy="6399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Rules are how agencies translate law into binding, enforceable policy.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0B4824-2A09-01DE-F8B7-A4D75F37DD03}"/>
              </a:ext>
            </a:extLst>
          </p:cNvPr>
          <p:cNvSpPr/>
          <p:nvPr/>
        </p:nvSpPr>
        <p:spPr>
          <a:xfrm>
            <a:off x="2487169" y="1460162"/>
            <a:ext cx="9251880" cy="1057825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Federal Rules Are Legally Binding: 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Impact on physicians, patients, manufacturers, and payers — carrying the same weight as the laws that authorize them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4F0736-5FDF-04C8-5C56-D1B95ACA149A}"/>
              </a:ext>
            </a:extLst>
          </p:cNvPr>
          <p:cNvSpPr/>
          <p:nvPr/>
        </p:nvSpPr>
        <p:spPr>
          <a:xfrm>
            <a:off x="2487168" y="2575733"/>
            <a:ext cx="9251880" cy="1057825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Federal Rules are Authorized by Congress: 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agencies can only write rules within the statue / scope of authority Congress has delegated; rules that exceed that authority can be challenged in court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BA9D6C-F695-44F1-4DB9-9950BED29C40}"/>
              </a:ext>
            </a:extLst>
          </p:cNvPr>
          <p:cNvSpPr/>
          <p:nvPr/>
        </p:nvSpPr>
        <p:spPr>
          <a:xfrm>
            <a:off x="2487168" y="3691304"/>
            <a:ext cx="9251880" cy="1057825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Rules are Published in the Federal Register: 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all proposed and final rules must be published, giving the public notice and opportunity to comment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BB5B73-C954-A48A-3765-6703CB47C791}"/>
              </a:ext>
            </a:extLst>
          </p:cNvPr>
          <p:cNvSpPr/>
          <p:nvPr/>
        </p:nvSpPr>
        <p:spPr>
          <a:xfrm>
            <a:off x="2487167" y="4806875"/>
            <a:ext cx="9251880" cy="1057825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Rules vs. Guidance: 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sub-regulatory guidance (FAQs, program memos, transmittals) is NOT legally binding but is widely followed; guidance can be issued without a public comment period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 descr="Learn About Federal Laws">
            <a:extLst>
              <a:ext uri="{FF2B5EF4-FFF2-40B4-BE49-F238E27FC236}">
                <a16:creationId xmlns:a16="http://schemas.microsoft.com/office/drawing/2014/main" id="{D12AAD72-8A39-980C-BE4D-DED38C178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1512985"/>
            <a:ext cx="977105" cy="92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unicipal Court | City of Moore">
            <a:extLst>
              <a:ext uri="{FF2B5EF4-FFF2-40B4-BE49-F238E27FC236}">
                <a16:creationId xmlns:a16="http://schemas.microsoft.com/office/drawing/2014/main" id="{CF80A0BC-0BE4-B514-977C-0FB7A87FF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07" y="2640082"/>
            <a:ext cx="1722120" cy="90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ederal Register :: Home - Tuesday, May 19th">
            <a:extLst>
              <a:ext uri="{FF2B5EF4-FFF2-40B4-BE49-F238E27FC236}">
                <a16:creationId xmlns:a16="http://schemas.microsoft.com/office/drawing/2014/main" id="{48A5C1B0-4660-0E51-52DE-0C1C2D2DB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18" y="3972199"/>
            <a:ext cx="2063497" cy="49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uiding Your Success: Guidance Services at CVS - Christian Virtual School">
            <a:extLst>
              <a:ext uri="{FF2B5EF4-FFF2-40B4-BE49-F238E27FC236}">
                <a16:creationId xmlns:a16="http://schemas.microsoft.com/office/drawing/2014/main" id="{6B300710-AF6C-57C2-EB1A-21B0ABFC5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07" y="4806875"/>
            <a:ext cx="1862439" cy="973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AAC844D-428B-F198-6289-15E9FC50AF62}"/>
              </a:ext>
            </a:extLst>
          </p:cNvPr>
          <p:cNvSpPr/>
          <p:nvPr/>
        </p:nvSpPr>
        <p:spPr>
          <a:xfrm>
            <a:off x="1299812" y="5973472"/>
            <a:ext cx="9251880" cy="639903"/>
          </a:xfrm>
          <a:prstGeom prst="rect">
            <a:avLst/>
          </a:prstGeom>
          <a:solidFill>
            <a:srgbClr val="2319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chemeClr val="bg1"/>
                </a:solidFill>
              </a:rPr>
              <a:t>"Congress opens the door. The agency decides what's inside the room."</a:t>
            </a:r>
          </a:p>
        </p:txBody>
      </p:sp>
    </p:spTree>
    <p:extLst>
      <p:ext uri="{BB962C8B-B14F-4D97-AF65-F5344CB8AC3E}">
        <p14:creationId xmlns:p14="http://schemas.microsoft.com/office/powerpoint/2010/main" val="2658735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DF16B9-1B5B-4B39-2A9B-E842C2282B2A}"/>
              </a:ext>
            </a:extLst>
          </p:cNvPr>
          <p:cNvSpPr txBox="1">
            <a:spLocks/>
          </p:cNvSpPr>
          <p:nvPr/>
        </p:nvSpPr>
        <p:spPr>
          <a:xfrm>
            <a:off x="452948" y="198932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Types of Agency Actions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7C4435-772E-7E91-B9E4-85135E1B6069}"/>
              </a:ext>
            </a:extLst>
          </p:cNvPr>
          <p:cNvSpPr txBox="1">
            <a:spLocks/>
          </p:cNvSpPr>
          <p:nvPr/>
        </p:nvSpPr>
        <p:spPr>
          <a:xfrm>
            <a:off x="452948" y="1017664"/>
            <a:ext cx="10961624" cy="6399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Not all agency actions carry the same weight or require the same public process.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660427-F711-664A-52D1-69AD3A06E5B7}"/>
              </a:ext>
            </a:extLst>
          </p:cNvPr>
          <p:cNvSpPr/>
          <p:nvPr/>
        </p:nvSpPr>
        <p:spPr>
          <a:xfrm>
            <a:off x="452948" y="3612383"/>
            <a:ext cx="11286100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rgbClr val="2319BE"/>
                </a:solidFill>
              </a:rPr>
              <a:t>Interim Final Rule: 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Takes effect immediately but still accepts public comments; used in emergencies (e.g., extensively during COVID-19)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493343-912C-5B0E-478C-0E743A8B2103}"/>
              </a:ext>
            </a:extLst>
          </p:cNvPr>
          <p:cNvSpPr/>
          <p:nvPr/>
        </p:nvSpPr>
        <p:spPr>
          <a:xfrm>
            <a:off x="452948" y="4589791"/>
            <a:ext cx="11286100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rgbClr val="2319BE"/>
                </a:solidFill>
              </a:rPr>
              <a:t>Sub-Regulatory Guidance: 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FAQs, memos, transmittals — not legally binding but widely followed in practice; issued without a formal comment period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A2FDA-6F12-6243-8205-430C2664E6C7}"/>
              </a:ext>
            </a:extLst>
          </p:cNvPr>
          <p:cNvSpPr/>
          <p:nvPr/>
        </p:nvSpPr>
        <p:spPr>
          <a:xfrm>
            <a:off x="452948" y="5567199"/>
            <a:ext cx="11286100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rgbClr val="2319BE"/>
                </a:solidFill>
              </a:rPr>
              <a:t>National Coverage Determination (NCD): 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Formal CMS decision on whether Medicare covers a specific service; applies nationally; requires an evidence review process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829BFA-A133-81B6-6F93-FED1093BBDF0}"/>
              </a:ext>
            </a:extLst>
          </p:cNvPr>
          <p:cNvSpPr/>
          <p:nvPr/>
        </p:nvSpPr>
        <p:spPr>
          <a:xfrm>
            <a:off x="452948" y="2634975"/>
            <a:ext cx="11286100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rgbClr val="2319BE"/>
                </a:solidFill>
              </a:rPr>
              <a:t>Final Rule: 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Becomes legally binding typically 60 days after publication; agencies must address substantive comments in the preamble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02203D-248B-0848-671D-A4475E224FDB}"/>
              </a:ext>
            </a:extLst>
          </p:cNvPr>
          <p:cNvSpPr/>
          <p:nvPr/>
        </p:nvSpPr>
        <p:spPr>
          <a:xfrm>
            <a:off x="452948" y="1657567"/>
            <a:ext cx="11286100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rgbClr val="2319BE"/>
                </a:solidFill>
              </a:rPr>
              <a:t>Proposed Rule:</a:t>
            </a:r>
          </a:p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Formal public proposal for a new or amended rule; published in the Federal Register with a public comment period (typically 60 days)</a:t>
            </a:r>
          </a:p>
        </p:txBody>
      </p:sp>
    </p:spTree>
    <p:extLst>
      <p:ext uri="{BB962C8B-B14F-4D97-AF65-F5344CB8AC3E}">
        <p14:creationId xmlns:p14="http://schemas.microsoft.com/office/powerpoint/2010/main" val="3336478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C3056-79E1-8FE0-83AF-A3290AE6F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B54278-DE2D-4B6C-301E-EA1AD3EF4901}"/>
              </a:ext>
            </a:extLst>
          </p:cNvPr>
          <p:cNvSpPr txBox="1">
            <a:spLocks/>
          </p:cNvSpPr>
          <p:nvPr/>
        </p:nvSpPr>
        <p:spPr>
          <a:xfrm>
            <a:off x="452948" y="198932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Types of Agency Actions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9B0D8D-E94B-E888-4EE6-BACA01D3EAF5}"/>
              </a:ext>
            </a:extLst>
          </p:cNvPr>
          <p:cNvSpPr txBox="1">
            <a:spLocks/>
          </p:cNvSpPr>
          <p:nvPr/>
        </p:nvSpPr>
        <p:spPr>
          <a:xfrm>
            <a:off x="452948" y="1017664"/>
            <a:ext cx="10961624" cy="6399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Not all agency actions carry the same weight or require the same public process.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E11623-1D78-2DD9-2982-F5540B352272}"/>
              </a:ext>
            </a:extLst>
          </p:cNvPr>
          <p:cNvSpPr/>
          <p:nvPr/>
        </p:nvSpPr>
        <p:spPr>
          <a:xfrm>
            <a:off x="452948" y="3612383"/>
            <a:ext cx="1997644" cy="860033"/>
          </a:xfrm>
          <a:prstGeom prst="rect">
            <a:avLst/>
          </a:prstGeom>
          <a:solidFill>
            <a:srgbClr val="100B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chemeClr val="bg1"/>
                </a:solidFill>
              </a:rPr>
              <a:t>Interim Final Rule: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F1A992-3223-4D27-6BC5-F709B2A6ABCF}"/>
              </a:ext>
            </a:extLst>
          </p:cNvPr>
          <p:cNvSpPr/>
          <p:nvPr/>
        </p:nvSpPr>
        <p:spPr>
          <a:xfrm>
            <a:off x="452948" y="4589791"/>
            <a:ext cx="1997644" cy="860033"/>
          </a:xfrm>
          <a:prstGeom prst="rect">
            <a:avLst/>
          </a:prstGeom>
          <a:solidFill>
            <a:srgbClr val="100B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chemeClr val="bg1"/>
                </a:solidFill>
              </a:rPr>
              <a:t>Sub-Regulatory Guidance: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6D3975-7346-76D7-FFBC-3D2D13ECD9EB}"/>
              </a:ext>
            </a:extLst>
          </p:cNvPr>
          <p:cNvSpPr/>
          <p:nvPr/>
        </p:nvSpPr>
        <p:spPr>
          <a:xfrm>
            <a:off x="452948" y="5567199"/>
            <a:ext cx="1997644" cy="860033"/>
          </a:xfrm>
          <a:prstGeom prst="rect">
            <a:avLst/>
          </a:prstGeom>
          <a:solidFill>
            <a:srgbClr val="100B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chemeClr val="bg1"/>
                </a:solidFill>
              </a:rPr>
              <a:t>National Coverage Determination (NCD):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7E6C9-2C12-CA22-472D-E6E8989AD655}"/>
              </a:ext>
            </a:extLst>
          </p:cNvPr>
          <p:cNvSpPr/>
          <p:nvPr/>
        </p:nvSpPr>
        <p:spPr>
          <a:xfrm>
            <a:off x="452948" y="2634975"/>
            <a:ext cx="1997644" cy="860033"/>
          </a:xfrm>
          <a:prstGeom prst="rect">
            <a:avLst/>
          </a:prstGeom>
          <a:solidFill>
            <a:srgbClr val="100B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chemeClr val="bg1"/>
                </a:solidFill>
              </a:rPr>
              <a:t>Final Rule: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DC1539-6C5A-C27E-E6A0-AC01136A2CB0}"/>
              </a:ext>
            </a:extLst>
          </p:cNvPr>
          <p:cNvSpPr/>
          <p:nvPr/>
        </p:nvSpPr>
        <p:spPr>
          <a:xfrm>
            <a:off x="452948" y="1657567"/>
            <a:ext cx="1997644" cy="860033"/>
          </a:xfrm>
          <a:prstGeom prst="rect">
            <a:avLst/>
          </a:prstGeom>
          <a:solidFill>
            <a:srgbClr val="100B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600" b="1" dirty="0">
                <a:solidFill>
                  <a:schemeClr val="bg1"/>
                </a:solidFill>
              </a:rPr>
              <a:t>Proposed Rule: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5FB68-AECF-DB0B-A198-7488E2C9AA72}"/>
              </a:ext>
            </a:extLst>
          </p:cNvPr>
          <p:cNvSpPr/>
          <p:nvPr/>
        </p:nvSpPr>
        <p:spPr>
          <a:xfrm>
            <a:off x="2450592" y="1657567"/>
            <a:ext cx="6867144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An agency's formal public proposal for a new or amended rule. Published in the Federal Register with a public comment period (typically 60 days). The starting point for most significant rules.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7357BE-D733-C46A-B748-2AB6EFB795E0}"/>
              </a:ext>
            </a:extLst>
          </p:cNvPr>
          <p:cNvSpPr/>
          <p:nvPr/>
        </p:nvSpPr>
        <p:spPr>
          <a:xfrm>
            <a:off x="2450592" y="2634974"/>
            <a:ext cx="6867144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Published after the agency reviews public comments. Becomes legally binding, typically 60 days after publication. Agencies must address substantive comments in the preamble.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C0E88A-6A8B-692D-623D-FD0362880F70}"/>
              </a:ext>
            </a:extLst>
          </p:cNvPr>
          <p:cNvSpPr/>
          <p:nvPr/>
        </p:nvSpPr>
        <p:spPr>
          <a:xfrm>
            <a:off x="2450592" y="3612381"/>
            <a:ext cx="6867144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Used in emergencies or time-sensitive situations. Takes effect immediately but still accepts public comments that may result in later amendments. Used extensively during COVID-19.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519839-8B4C-CF0E-A285-F348EC1D8B8A}"/>
              </a:ext>
            </a:extLst>
          </p:cNvPr>
          <p:cNvSpPr/>
          <p:nvPr/>
        </p:nvSpPr>
        <p:spPr>
          <a:xfrm>
            <a:off x="2450592" y="4589787"/>
            <a:ext cx="6867144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Instructions and interpretations issued without a formal comment period. Not legally binding but widely followed in practice. CMS transmittals, FAQ documents, and program memos fall here.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4DEB1-F9C4-8894-71C4-F31E321FBBA1}"/>
              </a:ext>
            </a:extLst>
          </p:cNvPr>
          <p:cNvSpPr/>
          <p:nvPr/>
        </p:nvSpPr>
        <p:spPr>
          <a:xfrm>
            <a:off x="2450592" y="5567199"/>
            <a:ext cx="6867144" cy="86003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A formal CMS decision on whether Medicare will cover a specific service, item, or technology. Applies nationally to all Medicare beneficiaries. Requires an evidence review process.</a:t>
            </a:r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2D0468E5-BF74-F371-1FE2-42455A088C0F}"/>
              </a:ext>
            </a:extLst>
          </p:cNvPr>
          <p:cNvSpPr/>
          <p:nvPr/>
        </p:nvSpPr>
        <p:spPr>
          <a:xfrm>
            <a:off x="9390888" y="2745038"/>
            <a:ext cx="2348164" cy="639903"/>
          </a:xfrm>
          <a:prstGeom prst="rect">
            <a:avLst/>
          </a:prstGeom>
          <a:solidFill>
            <a:srgbClr val="DB041D">
              <a:alpha val="15000"/>
            </a:srgbClr>
          </a:solidFill>
          <a:ln w="12700">
            <a:solidFill>
              <a:srgbClr val="DB041D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600" b="1" dirty="0">
                <a:solidFill>
                  <a:srgbClr val="E0041B"/>
                </a:solidFill>
              </a:rPr>
              <a:t>Legally binding</a:t>
            </a:r>
          </a:p>
        </p:txBody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9C7528C0-7810-2F87-5CF3-B3D0F8B52140}"/>
              </a:ext>
            </a:extLst>
          </p:cNvPr>
          <p:cNvSpPr/>
          <p:nvPr/>
        </p:nvSpPr>
        <p:spPr>
          <a:xfrm>
            <a:off x="9390888" y="3722445"/>
            <a:ext cx="2348164" cy="639903"/>
          </a:xfrm>
          <a:prstGeom prst="rect">
            <a:avLst/>
          </a:prstGeom>
          <a:solidFill>
            <a:srgbClr val="DB041D">
              <a:alpha val="15000"/>
            </a:srgbClr>
          </a:solidFill>
          <a:ln w="12700">
            <a:solidFill>
              <a:srgbClr val="DB041D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600" b="1">
                <a:solidFill>
                  <a:srgbClr val="E0041B"/>
                </a:solidFill>
              </a:rPr>
              <a:t>Immediately binding</a:t>
            </a:r>
            <a:endParaRPr lang="en-US" sz="1600" b="1" dirty="0">
              <a:solidFill>
                <a:srgbClr val="E0041B"/>
              </a:solidFill>
            </a:endParaRPr>
          </a:p>
        </p:txBody>
      </p:sp>
      <p:sp>
        <p:nvSpPr>
          <p:cNvPr id="16" name="Shape 9">
            <a:extLst>
              <a:ext uri="{FF2B5EF4-FFF2-40B4-BE49-F238E27FC236}">
                <a16:creationId xmlns:a16="http://schemas.microsoft.com/office/drawing/2014/main" id="{49AF6167-5D20-5C13-C9F7-CE6CEAC2DC16}"/>
              </a:ext>
            </a:extLst>
          </p:cNvPr>
          <p:cNvSpPr/>
          <p:nvPr/>
        </p:nvSpPr>
        <p:spPr>
          <a:xfrm>
            <a:off x="9390888" y="5677263"/>
            <a:ext cx="2348164" cy="639903"/>
          </a:xfrm>
          <a:prstGeom prst="rect">
            <a:avLst/>
          </a:prstGeom>
          <a:solidFill>
            <a:srgbClr val="DB041D">
              <a:alpha val="15000"/>
            </a:srgbClr>
          </a:solidFill>
          <a:ln w="12700">
            <a:solidFill>
              <a:srgbClr val="DB041D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600" b="1">
                <a:solidFill>
                  <a:srgbClr val="E0041B"/>
                </a:solidFill>
              </a:rPr>
              <a:t>Binding for Medicare</a:t>
            </a:r>
          </a:p>
        </p:txBody>
      </p:sp>
      <p:sp>
        <p:nvSpPr>
          <p:cNvPr id="17" name="Shape 33">
            <a:extLst>
              <a:ext uri="{FF2B5EF4-FFF2-40B4-BE49-F238E27FC236}">
                <a16:creationId xmlns:a16="http://schemas.microsoft.com/office/drawing/2014/main" id="{EFF1D39F-B7CF-5A38-17BA-8487C20590AC}"/>
              </a:ext>
            </a:extLst>
          </p:cNvPr>
          <p:cNvSpPr/>
          <p:nvPr/>
        </p:nvSpPr>
        <p:spPr>
          <a:xfrm>
            <a:off x="9390888" y="1767632"/>
            <a:ext cx="2348164" cy="639902"/>
          </a:xfrm>
          <a:prstGeom prst="rect">
            <a:avLst/>
          </a:prstGeom>
          <a:solidFill>
            <a:srgbClr val="0A0A6C">
              <a:alpha val="15000"/>
            </a:srgbClr>
          </a:solidFill>
          <a:ln w="12700">
            <a:solidFill>
              <a:srgbClr val="0A0A6C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600" b="1" dirty="0">
                <a:solidFill>
                  <a:srgbClr val="100B55"/>
                </a:solidFill>
              </a:rPr>
              <a:t>Proposed, not yet law</a:t>
            </a:r>
          </a:p>
        </p:txBody>
      </p:sp>
      <p:sp>
        <p:nvSpPr>
          <p:cNvPr id="18" name="Shape 33">
            <a:extLst>
              <a:ext uri="{FF2B5EF4-FFF2-40B4-BE49-F238E27FC236}">
                <a16:creationId xmlns:a16="http://schemas.microsoft.com/office/drawing/2014/main" id="{8A091CF6-276A-ECA6-C4D6-281BEC938365}"/>
              </a:ext>
            </a:extLst>
          </p:cNvPr>
          <p:cNvSpPr/>
          <p:nvPr/>
        </p:nvSpPr>
        <p:spPr>
          <a:xfrm>
            <a:off x="9390888" y="4699852"/>
            <a:ext cx="2348164" cy="639902"/>
          </a:xfrm>
          <a:prstGeom prst="rect">
            <a:avLst/>
          </a:prstGeom>
          <a:solidFill>
            <a:srgbClr val="0A0A6C">
              <a:alpha val="15000"/>
            </a:srgbClr>
          </a:solidFill>
          <a:ln w="12700">
            <a:solidFill>
              <a:srgbClr val="0A0A6C"/>
            </a:solidFill>
            <a:prstDash val="solid"/>
          </a:ln>
        </p:spPr>
        <p:txBody>
          <a:bodyPr anchor="ctr"/>
          <a:lstStyle/>
          <a:p>
            <a:pPr algn="ctr"/>
            <a:r>
              <a:rPr lang="en-US" sz="1600" b="1" dirty="0">
                <a:solidFill>
                  <a:srgbClr val="100B55"/>
                </a:solidFill>
              </a:rPr>
              <a:t>Not legally binding</a:t>
            </a:r>
          </a:p>
        </p:txBody>
      </p:sp>
    </p:spTree>
    <p:extLst>
      <p:ext uri="{BB962C8B-B14F-4D97-AF65-F5344CB8AC3E}">
        <p14:creationId xmlns:p14="http://schemas.microsoft.com/office/powerpoint/2010/main" val="3701690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3FB54F-2B58-FCFA-736A-7F0ADDFE4913}"/>
              </a:ext>
            </a:extLst>
          </p:cNvPr>
          <p:cNvSpPr txBox="1">
            <a:spLocks/>
          </p:cNvSpPr>
          <p:nvPr/>
        </p:nvSpPr>
        <p:spPr>
          <a:xfrm>
            <a:off x="452948" y="198932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The Rulemaking Process: Step by Step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DA5169-9006-265F-042E-BD59EFBD818D}"/>
              </a:ext>
            </a:extLst>
          </p:cNvPr>
          <p:cNvSpPr txBox="1">
            <a:spLocks/>
          </p:cNvSpPr>
          <p:nvPr/>
        </p:nvSpPr>
        <p:spPr>
          <a:xfrm>
            <a:off x="452948" y="1136536"/>
            <a:ext cx="10638724" cy="63990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The Administrative Procedure Act governs how agencies must make rules. This creates predictable opportunities for public engagement.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B9663E-D5F6-2615-94AB-5BBD33B92788}"/>
              </a:ext>
            </a:extLst>
          </p:cNvPr>
          <p:cNvSpPr/>
          <p:nvPr/>
        </p:nvSpPr>
        <p:spPr>
          <a:xfrm>
            <a:off x="310897" y="1950495"/>
            <a:ext cx="2724911" cy="162791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Step 1 — Law Enacted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Congress passes legislation authorizing agency rulemaking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D52748-23D9-B58E-0975-795ABD134EA3}"/>
              </a:ext>
            </a:extLst>
          </p:cNvPr>
          <p:cNvSpPr/>
          <p:nvPr/>
        </p:nvSpPr>
        <p:spPr>
          <a:xfrm>
            <a:off x="3244804" y="1950495"/>
            <a:ext cx="2724911" cy="162791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Step 2 — Agency Drafts Rule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Internal policy development; stakeholders can engage agency staff here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947C6F-4E27-038E-F839-64676DCD92A2}"/>
              </a:ext>
            </a:extLst>
          </p:cNvPr>
          <p:cNvSpPr/>
          <p:nvPr/>
        </p:nvSpPr>
        <p:spPr>
          <a:xfrm>
            <a:off x="6178711" y="1950495"/>
            <a:ext cx="2724911" cy="162791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Step 3 — Proposed Rule Published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Proposed rule posted in the Federal Register; public comment period opens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785A88-110D-B0FC-0941-1767DE12C511}"/>
              </a:ext>
            </a:extLst>
          </p:cNvPr>
          <p:cNvSpPr/>
          <p:nvPr/>
        </p:nvSpPr>
        <p:spPr>
          <a:xfrm>
            <a:off x="9112618" y="1950495"/>
            <a:ext cx="2724911" cy="162791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Step 4 — Public Comment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Typically 60 days; anyone can submit written comments at Regulations.gov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74C023-B0CB-BDBD-9900-4C07B62C195C}"/>
              </a:ext>
            </a:extLst>
          </p:cNvPr>
          <p:cNvSpPr/>
          <p:nvPr/>
        </p:nvSpPr>
        <p:spPr>
          <a:xfrm>
            <a:off x="1770887" y="3749932"/>
            <a:ext cx="2724911" cy="162791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Step 5 — Agency Reviews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Staff read every substantive comment; may revise the rule in response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D0271C-64EC-750B-EE1F-51DF50D998E1}"/>
              </a:ext>
            </a:extLst>
          </p:cNvPr>
          <p:cNvSpPr/>
          <p:nvPr/>
        </p:nvSpPr>
        <p:spPr>
          <a:xfrm>
            <a:off x="4733544" y="3749932"/>
            <a:ext cx="2724911" cy="162791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Step 6 — Final Rule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Published in Federal Register; preamble addresses comments received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B1F471-1068-5223-67CA-C14609E44804}"/>
              </a:ext>
            </a:extLst>
          </p:cNvPr>
          <p:cNvSpPr/>
          <p:nvPr/>
        </p:nvSpPr>
        <p:spPr>
          <a:xfrm>
            <a:off x="7696202" y="3749932"/>
            <a:ext cx="2724911" cy="162791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Step 7 — Takes Effect </a:t>
            </a:r>
            <a:r>
              <a:rPr lang="en-US" sz="1400" dirty="0">
                <a:solidFill>
                  <a:schemeClr val="tx1"/>
                </a:solidFill>
              </a:rPr>
              <a:t>typically 60 days after publication; becomes binding regulation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F67310D-6C81-885B-D6BD-D3EEA187947D}"/>
              </a:ext>
            </a:extLst>
          </p:cNvPr>
          <p:cNvCxnSpPr/>
          <p:nvPr/>
        </p:nvCxnSpPr>
        <p:spPr>
          <a:xfrm>
            <a:off x="2743200" y="3429000"/>
            <a:ext cx="78638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83AAD91-C6ED-D8E7-086B-92467F0585D9}"/>
              </a:ext>
            </a:extLst>
          </p:cNvPr>
          <p:cNvCxnSpPr/>
          <p:nvPr/>
        </p:nvCxnSpPr>
        <p:spPr>
          <a:xfrm>
            <a:off x="5710748" y="3429000"/>
            <a:ext cx="7997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7256EEF-BF49-70F3-B58C-82CF312FA06B}"/>
              </a:ext>
            </a:extLst>
          </p:cNvPr>
          <p:cNvCxnSpPr/>
          <p:nvPr/>
        </p:nvCxnSpPr>
        <p:spPr>
          <a:xfrm>
            <a:off x="8705088" y="3429000"/>
            <a:ext cx="7498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787DE4-FBD8-CABE-F486-B34B606ACD30}"/>
              </a:ext>
            </a:extLst>
          </p:cNvPr>
          <p:cNvCxnSpPr/>
          <p:nvPr/>
        </p:nvCxnSpPr>
        <p:spPr>
          <a:xfrm>
            <a:off x="7235951" y="5209032"/>
            <a:ext cx="7498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963114-54F4-4F09-EEB5-860D42C9F357}"/>
              </a:ext>
            </a:extLst>
          </p:cNvPr>
          <p:cNvCxnSpPr/>
          <p:nvPr/>
        </p:nvCxnSpPr>
        <p:spPr>
          <a:xfrm>
            <a:off x="4227574" y="5196840"/>
            <a:ext cx="7498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1C874C9-3084-8F86-CE8F-3C9F0BD873F5}"/>
              </a:ext>
            </a:extLst>
          </p:cNvPr>
          <p:cNvSpPr/>
          <p:nvPr/>
        </p:nvSpPr>
        <p:spPr>
          <a:xfrm>
            <a:off x="1343775" y="5549369"/>
            <a:ext cx="9251880" cy="914594"/>
          </a:xfrm>
          <a:prstGeom prst="rect">
            <a:avLst/>
          </a:prstGeom>
          <a:solidFill>
            <a:srgbClr val="2319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chemeClr val="bg1"/>
                </a:solidFill>
              </a:rPr>
              <a:t>Key Insight: Agencies are legally required to read and respond to every substantive comment. Your clinical expertise carries real regulatory weight!</a:t>
            </a:r>
          </a:p>
        </p:txBody>
      </p:sp>
    </p:spTree>
    <p:extLst>
      <p:ext uri="{BB962C8B-B14F-4D97-AF65-F5344CB8AC3E}">
        <p14:creationId xmlns:p14="http://schemas.microsoft.com/office/powerpoint/2010/main" val="3528588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258A13-1D4A-B862-15F8-5CDD3D41FEB4}"/>
              </a:ext>
            </a:extLst>
          </p:cNvPr>
          <p:cNvSpPr txBox="1">
            <a:spLocks/>
          </p:cNvSpPr>
          <p:nvPr/>
        </p:nvSpPr>
        <p:spPr>
          <a:xfrm>
            <a:off x="452948" y="198932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The Federal Register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68F26A-2E6A-5332-EBE5-339EEB6A70C1}"/>
              </a:ext>
            </a:extLst>
          </p:cNvPr>
          <p:cNvSpPr txBox="1">
            <a:spLocks/>
          </p:cNvSpPr>
          <p:nvPr/>
        </p:nvSpPr>
        <p:spPr>
          <a:xfrm>
            <a:off x="452948" y="1136536"/>
            <a:ext cx="10961624" cy="6399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Essential tool for tracking what agencies are planning and where to focus advocacy attention.</a:t>
            </a:r>
          </a:p>
        </p:txBody>
      </p:sp>
      <p:pic>
        <p:nvPicPr>
          <p:cNvPr id="3074" name="Picture 2" descr="We the People: What Is the Federal Register?">
            <a:extLst>
              <a:ext uri="{FF2B5EF4-FFF2-40B4-BE49-F238E27FC236}">
                <a16:creationId xmlns:a16="http://schemas.microsoft.com/office/drawing/2014/main" id="{F83AB8B8-60F2-C026-A6F9-C8C35DE48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48" y="2240280"/>
            <a:ext cx="5367855" cy="313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3">
            <a:extLst>
              <a:ext uri="{FF2B5EF4-FFF2-40B4-BE49-F238E27FC236}">
                <a16:creationId xmlns:a16="http://schemas.microsoft.com/office/drawing/2014/main" id="{A99886DB-94ED-96AF-8A4E-F7D0EA0CF87E}"/>
              </a:ext>
            </a:extLst>
          </p:cNvPr>
          <p:cNvSpPr/>
          <p:nvPr/>
        </p:nvSpPr>
        <p:spPr>
          <a:xfrm>
            <a:off x="5933760" y="1979390"/>
            <a:ext cx="5363603" cy="3909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The official daily journal of the U.S. government. It’s published every business day</a:t>
            </a:r>
            <a:br>
              <a:rPr lang="en-US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</a:br>
            <a:endParaRPr lang="en-US" dirty="0">
              <a:latin typeface="+mj-lt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All proposed rules, final rules, notices, and presidential documents are published here</a:t>
            </a:r>
            <a:br>
              <a:rPr lang="en-US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</a:br>
            <a:endParaRPr lang="en-US" dirty="0">
              <a:latin typeface="+mj-lt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Available at federalregister.gov and advocates can set up email alerts for specific agencies (CMS, FDA, NIH)</a:t>
            </a:r>
            <a:br>
              <a:rPr lang="en-US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</a:br>
            <a:endParaRPr lang="en-US" dirty="0">
              <a:latin typeface="+mj-lt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The comment portal Regulations.gov links directly from Federal Register notices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3702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47EA0-3FA8-C74A-5F14-F5092615E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F8DD2-2678-DC82-6EDF-B3F93877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3291840"/>
            <a:ext cx="10515600" cy="1687068"/>
          </a:xfrm>
        </p:spPr>
        <p:txBody>
          <a:bodyPr/>
          <a:lstStyle/>
          <a:p>
            <a:r>
              <a:rPr lang="en-US" dirty="0"/>
              <a:t>CMS Rulemaking in Depth and How ASE Engages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1F75A-50E7-D169-BAB8-DA4920C27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296" y="2807208"/>
            <a:ext cx="10515600" cy="2256282"/>
          </a:xfrm>
        </p:spPr>
        <p:txBody>
          <a:bodyPr/>
          <a:lstStyle/>
          <a:p>
            <a:r>
              <a:rPr lang="en-US" dirty="0"/>
              <a:t>Section Four</a:t>
            </a:r>
          </a:p>
        </p:txBody>
      </p:sp>
    </p:spTree>
    <p:extLst>
      <p:ext uri="{BB962C8B-B14F-4D97-AF65-F5344CB8AC3E}">
        <p14:creationId xmlns:p14="http://schemas.microsoft.com/office/powerpoint/2010/main" val="434764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0DAD17-8F00-D974-05E3-CE733D0C8F46}"/>
              </a:ext>
            </a:extLst>
          </p:cNvPr>
          <p:cNvSpPr txBox="1">
            <a:spLocks/>
          </p:cNvSpPr>
          <p:nvPr/>
        </p:nvSpPr>
        <p:spPr>
          <a:xfrm>
            <a:off x="452948" y="198932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The Annual CMS Rulemaking Calendar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3A08C53-F11A-69FA-F0D0-F7C6B8C4A404}"/>
              </a:ext>
            </a:extLst>
          </p:cNvPr>
          <p:cNvSpPr txBox="1">
            <a:spLocks/>
          </p:cNvSpPr>
          <p:nvPr/>
        </p:nvSpPr>
        <p:spPr>
          <a:xfrm>
            <a:off x="370652" y="1155485"/>
            <a:ext cx="11286104" cy="884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700" b="0" i="1" dirty="0"/>
              <a:t>CMS operates on a predictable annual cycle. ASE must be engaged year-round, not just when a final rule drops.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9F9255-D6C2-6A93-4C1F-41F3F56CFF9C}"/>
              </a:ext>
            </a:extLst>
          </p:cNvPr>
          <p:cNvSpPr/>
          <p:nvPr/>
        </p:nvSpPr>
        <p:spPr>
          <a:xfrm>
            <a:off x="1346648" y="2020824"/>
            <a:ext cx="2976692" cy="2066544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 b="1" dirty="0">
                <a:solidFill>
                  <a:srgbClr val="C00000"/>
                </a:solidFill>
                <a:latin typeface="+mj-lt"/>
              </a:rPr>
              <a:t>President’s Budget Request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  <a:latin typeface="+mj-lt"/>
              </a:rPr>
              <a:t>Sets funding priorities for all agencies including CMS and NIH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161FAA-B39A-EB66-238B-AD61A79349F9}"/>
              </a:ext>
            </a:extLst>
          </p:cNvPr>
          <p:cNvSpPr/>
          <p:nvPr/>
        </p:nvSpPr>
        <p:spPr>
          <a:xfrm>
            <a:off x="4607654" y="2020824"/>
            <a:ext cx="2976692" cy="2066544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600" b="1" dirty="0">
                <a:solidFill>
                  <a:srgbClr val="C00000"/>
                </a:solidFill>
                <a:latin typeface="+mj-lt"/>
                <a:ea typeface="Calibri" pitchFamily="34" charset="-122"/>
                <a:cs typeface="Calibri" pitchFamily="34" charset="-120"/>
              </a:rPr>
              <a:t>CMS begins drafting </a:t>
            </a:r>
          </a:p>
          <a:p>
            <a:pPr>
              <a:spcAft>
                <a:spcPts val="6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Internal development of proposed rules; early stakeholder meetings most impactful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CBDBB3-D690-025C-9840-53FBFB3A6B79}"/>
              </a:ext>
            </a:extLst>
          </p:cNvPr>
          <p:cNvSpPr/>
          <p:nvPr/>
        </p:nvSpPr>
        <p:spPr>
          <a:xfrm>
            <a:off x="7868660" y="2020824"/>
            <a:ext cx="2976692" cy="2066544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600" b="1" dirty="0">
                <a:solidFill>
                  <a:srgbClr val="C00000"/>
                </a:solidFill>
                <a:latin typeface="+mj-lt"/>
                <a:ea typeface="Calibri" pitchFamily="34" charset="-122"/>
                <a:cs typeface="Calibri" pitchFamily="34" charset="-120"/>
              </a:rPr>
              <a:t>Proposed Rules released </a:t>
            </a:r>
          </a:p>
          <a:p>
            <a:pPr>
              <a:spcAft>
                <a:spcPts val="6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Physician Fee Schedule (PFS), HOPPS, and ASC proposed rules published. Includes proposed payment rates, coding changes, and quality updates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E79E9D-B3DF-1AED-F1E1-42E7938FA5CF}"/>
              </a:ext>
            </a:extLst>
          </p:cNvPr>
          <p:cNvSpPr/>
          <p:nvPr/>
        </p:nvSpPr>
        <p:spPr>
          <a:xfrm>
            <a:off x="1346648" y="4443984"/>
            <a:ext cx="2976692" cy="2066544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600" b="1" dirty="0">
                <a:solidFill>
                  <a:srgbClr val="C00000"/>
                </a:solidFill>
                <a:latin typeface="+mj-lt"/>
                <a:ea typeface="Calibri" pitchFamily="34" charset="-122"/>
                <a:cs typeface="Calibri" pitchFamily="34" charset="-120"/>
              </a:rPr>
              <a:t>Public Comment Period </a:t>
            </a:r>
          </a:p>
          <a:p>
            <a:pPr>
              <a:spcAft>
                <a:spcPts val="6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Typically 60-day window for ASE to submit detailed written comments on the PFS, HOPPS, and ASC proposed rules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768754-F792-2B8B-1040-D08807282265}"/>
              </a:ext>
            </a:extLst>
          </p:cNvPr>
          <p:cNvSpPr/>
          <p:nvPr/>
        </p:nvSpPr>
        <p:spPr>
          <a:xfrm>
            <a:off x="4607654" y="4443984"/>
            <a:ext cx="2976692" cy="2066544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600" b="1" dirty="0">
                <a:solidFill>
                  <a:srgbClr val="C00000"/>
                </a:solidFill>
                <a:latin typeface="+mj-lt"/>
                <a:ea typeface="Calibri" pitchFamily="34" charset="-122"/>
                <a:cs typeface="Calibri" pitchFamily="34" charset="-120"/>
              </a:rPr>
              <a:t>Final Rules published </a:t>
            </a:r>
          </a:p>
          <a:p>
            <a:pPr>
              <a:spcAft>
                <a:spcPts val="6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Final payment rates and policies announced for PFS, HOPPS, and ASC. ASE reviews for changes affecting echo services across all settings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68DEA1-B44D-542C-D8CC-B2722C24210B}"/>
              </a:ext>
            </a:extLst>
          </p:cNvPr>
          <p:cNvSpPr/>
          <p:nvPr/>
        </p:nvSpPr>
        <p:spPr>
          <a:xfrm>
            <a:off x="7868660" y="4443984"/>
            <a:ext cx="2976692" cy="2066544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600" b="1" dirty="0">
                <a:solidFill>
                  <a:srgbClr val="C00000"/>
                </a:solidFill>
                <a:latin typeface="+mj-lt"/>
                <a:ea typeface="Calibri" pitchFamily="34" charset="-122"/>
                <a:cs typeface="Calibri" pitchFamily="34" charset="-120"/>
              </a:rPr>
              <a:t>New Rates Take Effect — finalized payment rates and policies go into effect</a:t>
            </a:r>
          </a:p>
          <a:p>
            <a:pPr>
              <a:spcAft>
                <a:spcPts val="600"/>
              </a:spcAft>
              <a:buSzPct val="100000"/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Finalized Medicare payment rates and policies go into effect for the new calendar year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39EB3B-84D6-112D-FB59-4EC889B48B84}"/>
              </a:ext>
            </a:extLst>
          </p:cNvPr>
          <p:cNvSpPr/>
          <p:nvPr/>
        </p:nvSpPr>
        <p:spPr>
          <a:xfrm>
            <a:off x="1346648" y="1779005"/>
            <a:ext cx="2976692" cy="4836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February - March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544B2D-F97D-2566-02E9-8F40DD5CCD02}"/>
              </a:ext>
            </a:extLst>
          </p:cNvPr>
          <p:cNvSpPr/>
          <p:nvPr/>
        </p:nvSpPr>
        <p:spPr>
          <a:xfrm>
            <a:off x="4607654" y="1779004"/>
            <a:ext cx="2976692" cy="4836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April - May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B7DC1B-8733-D911-A642-615E34F9512F}"/>
              </a:ext>
            </a:extLst>
          </p:cNvPr>
          <p:cNvSpPr/>
          <p:nvPr/>
        </p:nvSpPr>
        <p:spPr>
          <a:xfrm>
            <a:off x="7868660" y="1779003"/>
            <a:ext cx="2976692" cy="4836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July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577486-FF08-34BE-E68D-9AF6864FE5B3}"/>
              </a:ext>
            </a:extLst>
          </p:cNvPr>
          <p:cNvSpPr/>
          <p:nvPr/>
        </p:nvSpPr>
        <p:spPr>
          <a:xfrm>
            <a:off x="1346648" y="4202165"/>
            <a:ext cx="2976692" cy="4836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August - September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0C9F78-33A8-FA2E-0863-7F29A49D7FD1}"/>
              </a:ext>
            </a:extLst>
          </p:cNvPr>
          <p:cNvSpPr/>
          <p:nvPr/>
        </p:nvSpPr>
        <p:spPr>
          <a:xfrm>
            <a:off x="4607654" y="4202165"/>
            <a:ext cx="2976692" cy="4836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November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8777E0-A103-F424-EBA2-3C3926CAA2B4}"/>
              </a:ext>
            </a:extLst>
          </p:cNvPr>
          <p:cNvSpPr/>
          <p:nvPr/>
        </p:nvSpPr>
        <p:spPr>
          <a:xfrm>
            <a:off x="7868660" y="4202165"/>
            <a:ext cx="2976692" cy="48363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January 1</a:t>
            </a:r>
          </a:p>
        </p:txBody>
      </p:sp>
    </p:spTree>
    <p:extLst>
      <p:ext uri="{BB962C8B-B14F-4D97-AF65-F5344CB8AC3E}">
        <p14:creationId xmlns:p14="http://schemas.microsoft.com/office/powerpoint/2010/main" val="831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DCB10-EA66-57FA-FDA8-DF54D10BA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4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Why the Executive Branch Matters for Health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09D54-B5AA-9236-74BD-06407C2D4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479550"/>
            <a:ext cx="10515600" cy="422275"/>
          </a:xfrm>
        </p:spPr>
        <p:txBody>
          <a:bodyPr>
            <a:normAutofit/>
          </a:bodyPr>
          <a:lstStyle/>
          <a:p>
            <a:r>
              <a:rPr lang="en-US" sz="2000" b="0" i="1" dirty="0"/>
              <a:t>Congress passes the law, but the executive branch decides how it works in practice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FA03A09-7A47-955D-FEDE-6371B14293E8}"/>
              </a:ext>
            </a:extLst>
          </p:cNvPr>
          <p:cNvSpPr/>
          <p:nvPr/>
        </p:nvSpPr>
        <p:spPr>
          <a:xfrm>
            <a:off x="1446274" y="2238375"/>
            <a:ext cx="1636776" cy="1638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39405C6-3A2D-A426-56AE-031C5A49B60F}"/>
              </a:ext>
            </a:extLst>
          </p:cNvPr>
          <p:cNvSpPr/>
          <p:nvPr/>
        </p:nvSpPr>
        <p:spPr>
          <a:xfrm>
            <a:off x="4000500" y="2238375"/>
            <a:ext cx="1636776" cy="1638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7482F6C-98D5-F003-D8DA-62FD6AB163A6}"/>
              </a:ext>
            </a:extLst>
          </p:cNvPr>
          <p:cNvSpPr/>
          <p:nvPr/>
        </p:nvSpPr>
        <p:spPr>
          <a:xfrm>
            <a:off x="6554726" y="2238375"/>
            <a:ext cx="1636776" cy="1638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E9B68F-D51D-24A0-C6BC-ACA271548CFF}"/>
              </a:ext>
            </a:extLst>
          </p:cNvPr>
          <p:cNvSpPr/>
          <p:nvPr/>
        </p:nvSpPr>
        <p:spPr>
          <a:xfrm>
            <a:off x="9108952" y="2238375"/>
            <a:ext cx="1636776" cy="1638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Money outline">
            <a:extLst>
              <a:ext uri="{FF2B5EF4-FFF2-40B4-BE49-F238E27FC236}">
                <a16:creationId xmlns:a16="http://schemas.microsoft.com/office/drawing/2014/main" id="{E302C4BE-2AEB-DEA4-6B33-6539EDCD52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05862" y="2465832"/>
            <a:ext cx="1100838" cy="1100838"/>
          </a:xfrm>
          <a:prstGeom prst="rect">
            <a:avLst/>
          </a:prstGeom>
        </p:spPr>
      </p:pic>
      <p:pic>
        <p:nvPicPr>
          <p:cNvPr id="15" name="Graphic 14" descr="Clipboard Mixed outline">
            <a:extLst>
              <a:ext uri="{FF2B5EF4-FFF2-40B4-BE49-F238E27FC236}">
                <a16:creationId xmlns:a16="http://schemas.microsoft.com/office/drawing/2014/main" id="{DD274028-3576-E93F-21BA-43E7AD4D2E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1038" y="2438401"/>
            <a:ext cx="1155700" cy="1155700"/>
          </a:xfrm>
          <a:prstGeom prst="rect">
            <a:avLst/>
          </a:prstGeom>
        </p:spPr>
      </p:pic>
      <p:pic>
        <p:nvPicPr>
          <p:cNvPr id="17" name="Graphic 16" descr="Computer outline">
            <a:extLst>
              <a:ext uri="{FF2B5EF4-FFF2-40B4-BE49-F238E27FC236}">
                <a16:creationId xmlns:a16="http://schemas.microsoft.com/office/drawing/2014/main" id="{CA311198-0633-B494-B24E-6F9786DA38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6214" y="2419351"/>
            <a:ext cx="1193800" cy="1193800"/>
          </a:xfrm>
          <a:prstGeom prst="rect">
            <a:avLst/>
          </a:prstGeom>
        </p:spPr>
      </p:pic>
      <p:pic>
        <p:nvPicPr>
          <p:cNvPr id="19" name="Graphic 18" descr="Open book outline">
            <a:extLst>
              <a:ext uri="{FF2B5EF4-FFF2-40B4-BE49-F238E27FC236}">
                <a16:creationId xmlns:a16="http://schemas.microsoft.com/office/drawing/2014/main" id="{1A20871C-1E7C-A64A-077A-CA53817FDE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3290" y="2362201"/>
            <a:ext cx="1308100" cy="130810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A0377C6-8E49-CC97-ADCB-47CB16D9801D}"/>
              </a:ext>
            </a:extLst>
          </p:cNvPr>
          <p:cNvSpPr txBox="1">
            <a:spLocks/>
          </p:cNvSpPr>
          <p:nvPr/>
        </p:nvSpPr>
        <p:spPr>
          <a:xfrm>
            <a:off x="835912" y="3941951"/>
            <a:ext cx="2857500" cy="6409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Reimbursement </a:t>
            </a:r>
            <a:br>
              <a:rPr lang="en-US" sz="2000" dirty="0"/>
            </a:br>
            <a:r>
              <a:rPr lang="en-US" sz="2000" dirty="0"/>
              <a:t>Rates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8E7D6C6-5044-AC3C-DB4F-26FCE2725E38}"/>
              </a:ext>
            </a:extLst>
          </p:cNvPr>
          <p:cNvSpPr txBox="1">
            <a:spLocks/>
          </p:cNvSpPr>
          <p:nvPr/>
        </p:nvSpPr>
        <p:spPr>
          <a:xfrm>
            <a:off x="3390138" y="3941951"/>
            <a:ext cx="2857500" cy="6409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Coverage </a:t>
            </a:r>
            <a:br>
              <a:rPr lang="en-US" sz="2000" dirty="0"/>
            </a:br>
            <a:r>
              <a:rPr lang="en-US" sz="2000" dirty="0"/>
              <a:t>Decisions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E130472-642E-897F-2955-C7FEF472377F}"/>
              </a:ext>
            </a:extLst>
          </p:cNvPr>
          <p:cNvSpPr txBox="1">
            <a:spLocks/>
          </p:cNvSpPr>
          <p:nvPr/>
        </p:nvSpPr>
        <p:spPr>
          <a:xfrm>
            <a:off x="5969000" y="3941951"/>
            <a:ext cx="2857500" cy="6409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Device </a:t>
            </a:r>
            <a:br>
              <a:rPr lang="en-US" sz="2000" dirty="0"/>
            </a:br>
            <a:r>
              <a:rPr lang="en-US" sz="2000" dirty="0"/>
              <a:t>Regulation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485D792-48E3-7FB8-2EE0-B19729944845}"/>
              </a:ext>
            </a:extLst>
          </p:cNvPr>
          <p:cNvSpPr txBox="1">
            <a:spLocks/>
          </p:cNvSpPr>
          <p:nvPr/>
        </p:nvSpPr>
        <p:spPr>
          <a:xfrm>
            <a:off x="8523226" y="3941951"/>
            <a:ext cx="2857500" cy="6409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Research </a:t>
            </a:r>
            <a:br>
              <a:rPr lang="en-US" sz="2000" dirty="0"/>
            </a:br>
            <a:r>
              <a:rPr lang="en-US" sz="2000" dirty="0"/>
              <a:t>Funding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A1DD16B-DE38-1BD5-B7DC-FD6076D0870D}"/>
              </a:ext>
            </a:extLst>
          </p:cNvPr>
          <p:cNvSpPr txBox="1">
            <a:spLocks/>
          </p:cNvSpPr>
          <p:nvPr/>
        </p:nvSpPr>
        <p:spPr>
          <a:xfrm>
            <a:off x="1248662" y="4582857"/>
            <a:ext cx="2007365" cy="13333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0" dirty="0"/>
              <a:t>CMS sets what Medicare pays for every cardiovascular procedure and imaging service, not Congress.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5DFF04EE-0B04-5DFA-7EDE-9BBF54383525}"/>
              </a:ext>
            </a:extLst>
          </p:cNvPr>
          <p:cNvSpPr txBox="1">
            <a:spLocks/>
          </p:cNvSpPr>
          <p:nvPr/>
        </p:nvSpPr>
        <p:spPr>
          <a:xfrm>
            <a:off x="3815205" y="4566278"/>
            <a:ext cx="2007365" cy="2040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0" dirty="0"/>
              <a:t>Whether a procedure is covered by Medicare is decided through CMS rulemakings and coverage determinations.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C36E0DE-D644-4DFD-67FB-751028EAE9D7}"/>
              </a:ext>
            </a:extLst>
          </p:cNvPr>
          <p:cNvSpPr txBox="1">
            <a:spLocks/>
          </p:cNvSpPr>
          <p:nvPr/>
        </p:nvSpPr>
        <p:spPr>
          <a:xfrm>
            <a:off x="6369431" y="4582855"/>
            <a:ext cx="2007365" cy="15639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0" dirty="0"/>
              <a:t>FDA approval pathways determine how quickly new echo equipment and AI imaging tools reach clinical practice.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D47C043-7FA6-0480-E149-E9B4C5E2A132}"/>
              </a:ext>
            </a:extLst>
          </p:cNvPr>
          <p:cNvSpPr txBox="1">
            <a:spLocks/>
          </p:cNvSpPr>
          <p:nvPr/>
        </p:nvSpPr>
        <p:spPr>
          <a:xfrm>
            <a:off x="8943025" y="4582857"/>
            <a:ext cx="2007365" cy="13333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0" dirty="0">
                <a:latin typeface="Figtree"/>
              </a:rPr>
              <a:t>NIH and NHLBI set cardiovascular research priorities and award </a:t>
            </a:r>
            <a:r>
              <a:rPr lang="en-US" sz="1500" b="0">
                <a:latin typeface="Figtree"/>
              </a:rPr>
              <a:t>grants which are shaped by </a:t>
            </a:r>
            <a:r>
              <a:rPr lang="en-US" sz="1500" b="0" dirty="0">
                <a:latin typeface="Figtree"/>
              </a:rPr>
              <a:t>agency leadership and budget.</a:t>
            </a:r>
          </a:p>
        </p:txBody>
      </p:sp>
    </p:spTree>
    <p:extLst>
      <p:ext uri="{BB962C8B-B14F-4D97-AF65-F5344CB8AC3E}">
        <p14:creationId xmlns:p14="http://schemas.microsoft.com/office/powerpoint/2010/main" val="2371112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E501E3-0C2D-71FB-CEDE-54D233DC1323}"/>
              </a:ext>
            </a:extLst>
          </p:cNvPr>
          <p:cNvSpPr txBox="1"/>
          <p:nvPr/>
        </p:nvSpPr>
        <p:spPr>
          <a:xfrm>
            <a:off x="268606" y="2003215"/>
            <a:ext cx="10515599" cy="393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PAYMENT = [(</a:t>
            </a:r>
            <a:r>
              <a:rPr lang="en-US" sz="1800" b="1" kern="100" dirty="0">
                <a:solidFill>
                  <a:srgbClr val="0A0A6C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WORK RVU × WORK GPCI</a:t>
            </a:r>
            <a:r>
              <a:rPr lang="en-US" sz="1800" b="1" kern="100" dirty="0"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) + (</a:t>
            </a:r>
            <a:r>
              <a:rPr lang="en-US" sz="1800" b="1" kern="100" dirty="0">
                <a:solidFill>
                  <a:srgbClr val="E90313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PE RVU × PE GPCI</a:t>
            </a:r>
            <a:r>
              <a:rPr lang="en-US" sz="1800" b="1" kern="100" dirty="0"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) + (</a:t>
            </a:r>
            <a:r>
              <a:rPr lang="en-US" sz="1800" b="1" kern="100" dirty="0">
                <a:solidFill>
                  <a:srgbClr val="A70A4C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MP RVU × MP GPCI</a:t>
            </a:r>
            <a:r>
              <a:rPr lang="en-US" sz="1800" b="1" kern="100" dirty="0"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)] × </a:t>
            </a:r>
            <a:r>
              <a:rPr lang="en-US" sz="1800" b="1" kern="100" dirty="0">
                <a:solidFill>
                  <a:srgbClr val="6C117F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CF</a:t>
            </a:r>
            <a:endParaRPr lang="en-US" sz="1800" kern="100" dirty="0">
              <a:solidFill>
                <a:srgbClr val="6C117F"/>
              </a:solidFill>
              <a:effectLst/>
              <a:latin typeface="Figtree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1DC27E-B979-76B9-72E9-C1718603ABDA}"/>
              </a:ext>
            </a:extLst>
          </p:cNvPr>
          <p:cNvSpPr txBox="1"/>
          <p:nvPr/>
        </p:nvSpPr>
        <p:spPr>
          <a:xfrm>
            <a:off x="1244917" y="2520856"/>
            <a:ext cx="1714500" cy="570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0A0A6C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Work RVU </a:t>
            </a:r>
          </a:p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0A0A6C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(physician effort)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5469C1-E49A-BD66-C2F8-C8CE04D8E07B}"/>
              </a:ext>
            </a:extLst>
          </p:cNvPr>
          <p:cNvSpPr txBox="1"/>
          <p:nvPr/>
        </p:nvSpPr>
        <p:spPr>
          <a:xfrm>
            <a:off x="2802257" y="2589487"/>
            <a:ext cx="1714500" cy="81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0A0A6C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WORK GPCI</a:t>
            </a:r>
          </a:p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0A0A6C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(geographic adjustment</a:t>
            </a:r>
            <a:r>
              <a:rPr lang="en-US" sz="1400" kern="100" dirty="0">
                <a:solidFill>
                  <a:srgbClr val="0A0A6C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US" sz="1400" kern="100" dirty="0">
              <a:solidFill>
                <a:srgbClr val="0A0A6C"/>
              </a:solidFill>
              <a:effectLst/>
              <a:latin typeface="Figtree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2F4B9-89BA-3117-F67A-03259E587706}"/>
              </a:ext>
            </a:extLst>
          </p:cNvPr>
          <p:cNvSpPr txBox="1"/>
          <p:nvPr/>
        </p:nvSpPr>
        <p:spPr>
          <a:xfrm>
            <a:off x="4307205" y="2552871"/>
            <a:ext cx="1714500" cy="81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E90313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PE RVU</a:t>
            </a:r>
          </a:p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E90313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(practice </a:t>
            </a:r>
          </a:p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E90313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expense)</a:t>
            </a:r>
            <a:endParaRPr lang="en-US" sz="1400" kern="100" dirty="0">
              <a:solidFill>
                <a:srgbClr val="E90313"/>
              </a:solidFill>
              <a:effectLst/>
              <a:latin typeface="Figtree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53397F-B611-D339-43D5-DFAC2E4F055D}"/>
              </a:ext>
            </a:extLst>
          </p:cNvPr>
          <p:cNvSpPr txBox="1"/>
          <p:nvPr/>
        </p:nvSpPr>
        <p:spPr>
          <a:xfrm>
            <a:off x="5676430" y="2571179"/>
            <a:ext cx="1714500" cy="81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E90313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PE GPCI</a:t>
            </a:r>
            <a:endParaRPr lang="en-US" sz="1400" kern="100" dirty="0">
              <a:solidFill>
                <a:srgbClr val="E90313"/>
              </a:solidFill>
              <a:effectLst/>
              <a:latin typeface="Figtree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en-US" sz="1400" kern="100" dirty="0">
                <a:solidFill>
                  <a:srgbClr val="E90313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(geographic adjustment)</a:t>
            </a:r>
            <a:endParaRPr lang="en-US" sz="1400" kern="100" dirty="0">
              <a:solidFill>
                <a:srgbClr val="E90313"/>
              </a:solidFill>
              <a:effectLst/>
              <a:latin typeface="Figtree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05C684-CABE-39DB-DEFA-B257CCBFFFD5}"/>
              </a:ext>
            </a:extLst>
          </p:cNvPr>
          <p:cNvSpPr txBox="1"/>
          <p:nvPr/>
        </p:nvSpPr>
        <p:spPr>
          <a:xfrm>
            <a:off x="7138510" y="2613146"/>
            <a:ext cx="1714500" cy="570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A70A4C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MP RVU</a:t>
            </a:r>
          </a:p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A70A4C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(malpractice)</a:t>
            </a:r>
            <a:endParaRPr lang="en-US" sz="1400" kern="100" dirty="0">
              <a:solidFill>
                <a:srgbClr val="A70A4C"/>
              </a:solidFill>
              <a:effectLst/>
              <a:latin typeface="Figtree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3A8696-ED2D-F443-4A59-ED0F3333AF2F}"/>
              </a:ext>
            </a:extLst>
          </p:cNvPr>
          <p:cNvSpPr txBox="1"/>
          <p:nvPr/>
        </p:nvSpPr>
        <p:spPr>
          <a:xfrm>
            <a:off x="8507735" y="2552870"/>
            <a:ext cx="1714500" cy="81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A70A4C"/>
                </a:solidFill>
                <a:effectLst/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MP GPCI</a:t>
            </a:r>
          </a:p>
          <a:p>
            <a:pPr algn="ctr">
              <a:lnSpc>
                <a:spcPct val="115000"/>
              </a:lnSpc>
            </a:pPr>
            <a:r>
              <a:rPr lang="en-US" sz="1400" kern="100" dirty="0">
                <a:solidFill>
                  <a:srgbClr val="A70A4C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(geographic adjustment)</a:t>
            </a:r>
            <a:endParaRPr lang="en-US" sz="1400" kern="100" dirty="0">
              <a:solidFill>
                <a:srgbClr val="A70A4C"/>
              </a:solidFill>
              <a:effectLst/>
              <a:latin typeface="Figtree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AC56C7-FCD9-163D-0550-8E6E7C2C3BFF}"/>
              </a:ext>
            </a:extLst>
          </p:cNvPr>
          <p:cNvSpPr txBox="1"/>
          <p:nvPr/>
        </p:nvSpPr>
        <p:spPr>
          <a:xfrm>
            <a:off x="10037019" y="1810705"/>
            <a:ext cx="1714500" cy="81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6C117F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CF</a:t>
            </a:r>
          </a:p>
          <a:p>
            <a:pPr marL="0" marR="0" algn="ctr">
              <a:lnSpc>
                <a:spcPct val="115000"/>
              </a:lnSpc>
              <a:buNone/>
            </a:pPr>
            <a:r>
              <a:rPr lang="en-US" sz="1400" kern="100" dirty="0">
                <a:solidFill>
                  <a:srgbClr val="6C117F"/>
                </a:solidFill>
                <a:latin typeface="Figtree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(conversion factor: dollar value)</a:t>
            </a:r>
            <a:endParaRPr lang="en-US" sz="1400" kern="100" dirty="0">
              <a:solidFill>
                <a:srgbClr val="6C117F"/>
              </a:solidFill>
              <a:effectLst/>
              <a:latin typeface="Figtree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711DD0C-8A49-66EC-5586-E1AE2C6C4FC7}"/>
              </a:ext>
            </a:extLst>
          </p:cNvPr>
          <p:cNvCxnSpPr>
            <a:endCxn id="10" idx="0"/>
          </p:cNvCxnSpPr>
          <p:nvPr/>
        </p:nvCxnSpPr>
        <p:spPr>
          <a:xfrm>
            <a:off x="9145906" y="2325207"/>
            <a:ext cx="219079" cy="227663"/>
          </a:xfrm>
          <a:prstGeom prst="straightConnector1">
            <a:avLst/>
          </a:prstGeom>
          <a:ln>
            <a:solidFill>
              <a:srgbClr val="A70A4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C76FFE5-DB5F-ABDE-B48F-14EC0D13AEA3}"/>
              </a:ext>
            </a:extLst>
          </p:cNvPr>
          <p:cNvCxnSpPr>
            <a:endCxn id="9" idx="0"/>
          </p:cNvCxnSpPr>
          <p:nvPr/>
        </p:nvCxnSpPr>
        <p:spPr>
          <a:xfrm flipH="1">
            <a:off x="7995760" y="2396977"/>
            <a:ext cx="102396" cy="216169"/>
          </a:xfrm>
          <a:prstGeom prst="straightConnector1">
            <a:avLst/>
          </a:prstGeom>
          <a:ln>
            <a:solidFill>
              <a:srgbClr val="A70A4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A33F9E5-4B8C-6C96-BF84-70621F74F234}"/>
              </a:ext>
            </a:extLst>
          </p:cNvPr>
          <p:cNvCxnSpPr>
            <a:endCxn id="8" idx="0"/>
          </p:cNvCxnSpPr>
          <p:nvPr/>
        </p:nvCxnSpPr>
        <p:spPr>
          <a:xfrm>
            <a:off x="6421756" y="2325207"/>
            <a:ext cx="111924" cy="2459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6B565B-4F3C-14C4-4255-4D3E7C43AE48}"/>
              </a:ext>
            </a:extLst>
          </p:cNvPr>
          <p:cNvCxnSpPr>
            <a:endCxn id="7" idx="0"/>
          </p:cNvCxnSpPr>
          <p:nvPr/>
        </p:nvCxnSpPr>
        <p:spPr>
          <a:xfrm flipH="1">
            <a:off x="5164455" y="2396977"/>
            <a:ext cx="114301" cy="1558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E760A75-E55C-80D7-EB32-75B5B92D4BD7}"/>
              </a:ext>
            </a:extLst>
          </p:cNvPr>
          <p:cNvCxnSpPr>
            <a:endCxn id="6" idx="0"/>
          </p:cNvCxnSpPr>
          <p:nvPr/>
        </p:nvCxnSpPr>
        <p:spPr>
          <a:xfrm>
            <a:off x="3526156" y="2325207"/>
            <a:ext cx="133351" cy="264280"/>
          </a:xfrm>
          <a:prstGeom prst="straightConnector1">
            <a:avLst/>
          </a:prstGeom>
          <a:ln>
            <a:solidFill>
              <a:srgbClr val="0A0A6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C9E34C9-66DC-2A9A-D1F4-22D42CE466F1}"/>
              </a:ext>
            </a:extLst>
          </p:cNvPr>
          <p:cNvCxnSpPr/>
          <p:nvPr/>
        </p:nvCxnSpPr>
        <p:spPr>
          <a:xfrm flipH="1">
            <a:off x="2230753" y="2359236"/>
            <a:ext cx="161925" cy="216169"/>
          </a:xfrm>
          <a:prstGeom prst="straightConnector1">
            <a:avLst/>
          </a:prstGeom>
          <a:ln>
            <a:solidFill>
              <a:srgbClr val="0A0A6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1">
            <a:extLst>
              <a:ext uri="{FF2B5EF4-FFF2-40B4-BE49-F238E27FC236}">
                <a16:creationId xmlns:a16="http://schemas.microsoft.com/office/drawing/2014/main" id="{4A322431-07FC-8B14-CCD3-644DA3AE462C}"/>
              </a:ext>
            </a:extLst>
          </p:cNvPr>
          <p:cNvSpPr txBox="1">
            <a:spLocks/>
          </p:cNvSpPr>
          <p:nvPr/>
        </p:nvSpPr>
        <p:spPr>
          <a:xfrm>
            <a:off x="440481" y="286828"/>
            <a:ext cx="721886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The Physician Fee Schedule (PFS): </a:t>
            </a:r>
          </a:p>
          <a:p>
            <a:r>
              <a:rPr lang="en-US" sz="2800" dirty="0"/>
              <a:t>What It Is &amp; Why ASE Cares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645F33F-1C1A-DB19-E4B5-034394189B87}"/>
              </a:ext>
            </a:extLst>
          </p:cNvPr>
          <p:cNvSpPr txBox="1">
            <a:spLocks/>
          </p:cNvSpPr>
          <p:nvPr/>
        </p:nvSpPr>
        <p:spPr>
          <a:xfrm>
            <a:off x="440481" y="1304537"/>
            <a:ext cx="10961624" cy="6399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The PFS sets Medicare payment rates for every physician service including all echo procedures.</a:t>
            </a: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2B30C3FC-4B9C-4021-AD89-5A1696AC8C6D}"/>
              </a:ext>
            </a:extLst>
          </p:cNvPr>
          <p:cNvSpPr/>
          <p:nvPr/>
        </p:nvSpPr>
        <p:spPr>
          <a:xfrm rot="16200000">
            <a:off x="1898286" y="2475381"/>
            <a:ext cx="416611" cy="1463378"/>
          </a:xfrm>
          <a:prstGeom prst="leftBrace">
            <a:avLst>
              <a:gd name="adj1" fmla="val 33333"/>
              <a:gd name="adj2" fmla="val 50000"/>
            </a:avLst>
          </a:prstGeom>
          <a:ln>
            <a:solidFill>
              <a:srgbClr val="2319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BC312881-EA66-38E1-3FDF-A7080D7B1279}"/>
              </a:ext>
            </a:extLst>
          </p:cNvPr>
          <p:cNvSpPr/>
          <p:nvPr/>
        </p:nvSpPr>
        <p:spPr>
          <a:xfrm rot="16200000">
            <a:off x="4956150" y="2865605"/>
            <a:ext cx="416611" cy="1126788"/>
          </a:xfrm>
          <a:prstGeom prst="leftBrace">
            <a:avLst>
              <a:gd name="adj1" fmla="val 33333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C6ED7713-2C06-6467-D398-C780C474B716}"/>
              </a:ext>
            </a:extLst>
          </p:cNvPr>
          <p:cNvSpPr/>
          <p:nvPr/>
        </p:nvSpPr>
        <p:spPr>
          <a:xfrm rot="16200000">
            <a:off x="10614669" y="2095932"/>
            <a:ext cx="609122" cy="1420643"/>
          </a:xfrm>
          <a:prstGeom prst="leftBrace">
            <a:avLst>
              <a:gd name="adj1" fmla="val 33333"/>
              <a:gd name="adj2" fmla="val 50000"/>
            </a:avLst>
          </a:prstGeom>
          <a:ln>
            <a:solidFill>
              <a:srgbClr val="6C117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E4FFDD6-DC03-0AB1-AC72-5D22091A2731}"/>
              </a:ext>
            </a:extLst>
          </p:cNvPr>
          <p:cNvSpPr/>
          <p:nvPr/>
        </p:nvSpPr>
        <p:spPr>
          <a:xfrm>
            <a:off x="746814" y="3569561"/>
            <a:ext cx="2710705" cy="1938197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buSzPct val="100000"/>
            </a:pPr>
            <a:r>
              <a:rPr lang="en-US" sz="1600" b="1" dirty="0">
                <a:solidFill>
                  <a:srgbClr val="2319BE"/>
                </a:solidFill>
                <a:latin typeface="+mj-lt"/>
                <a:ea typeface="Calibri" pitchFamily="34" charset="-122"/>
                <a:cs typeface="Calibri" pitchFamily="34" charset="-120"/>
              </a:rPr>
              <a:t>Work RVU: </a:t>
            </a:r>
          </a:p>
          <a:p>
            <a:pPr>
              <a:spcAft>
                <a:spcPts val="6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Reflects the physician's time, effort, skill, and stress. Changes to Work RVUs directly affect how echo services are valued relative to other procedures.</a:t>
            </a:r>
            <a:endParaRPr lang="en-US" sz="1600" dirty="0">
              <a:solidFill>
                <a:srgbClr val="222222"/>
              </a:solidFill>
              <a:latin typeface="+mj-lt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2E2184C-1AF6-0BF8-6306-68B99428BDEE}"/>
              </a:ext>
            </a:extLst>
          </p:cNvPr>
          <p:cNvSpPr/>
          <p:nvPr/>
        </p:nvSpPr>
        <p:spPr>
          <a:xfrm>
            <a:off x="3720359" y="3697907"/>
            <a:ext cx="2888191" cy="1809851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buSzPct val="100000"/>
            </a:pPr>
            <a:r>
              <a:rPr lang="en-US" sz="1600" b="1" dirty="0">
                <a:solidFill>
                  <a:srgbClr val="C00000"/>
                </a:solidFill>
                <a:latin typeface="+mj-lt"/>
                <a:ea typeface="Calibri" pitchFamily="34" charset="-122"/>
                <a:cs typeface="Calibri" pitchFamily="34" charset="-120"/>
              </a:rPr>
              <a:t>Practice Expense RVU: </a:t>
            </a:r>
          </a:p>
          <a:p>
            <a:pPr>
              <a:spcAft>
                <a:spcPts val="6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Covers the costs of running a practice (equipment, staff, overhead). A major component for facility-based echo services.</a:t>
            </a:r>
            <a:endParaRPr lang="en-US" sz="1600" dirty="0">
              <a:solidFill>
                <a:srgbClr val="222222"/>
              </a:solidFill>
              <a:latin typeface="+mj-lt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03B633D-E127-AE8C-9B2F-5DC9B9BDB7FC}"/>
              </a:ext>
            </a:extLst>
          </p:cNvPr>
          <p:cNvSpPr/>
          <p:nvPr/>
        </p:nvSpPr>
        <p:spPr>
          <a:xfrm>
            <a:off x="9389744" y="3569560"/>
            <a:ext cx="2638218" cy="1971395"/>
          </a:xfrm>
          <a:prstGeom prst="rect">
            <a:avLst/>
          </a:prstGeom>
          <a:solidFill>
            <a:srgbClr val="FAE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buSzPct val="100000"/>
            </a:pPr>
            <a:r>
              <a:rPr lang="en-US" sz="1600" b="1" dirty="0">
                <a:solidFill>
                  <a:srgbClr val="6C117F"/>
                </a:solidFill>
                <a:latin typeface="+mj-lt"/>
                <a:ea typeface="Calibri" pitchFamily="34" charset="-122"/>
                <a:cs typeface="Calibri" pitchFamily="34" charset="-120"/>
              </a:rPr>
              <a:t>Conversion Factor (CF): </a:t>
            </a:r>
          </a:p>
          <a:p>
            <a:pPr>
              <a:spcAft>
                <a:spcPts val="6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A dollar multiplier applied to total RVUs. CMS adjusts the CF annually. Even small changes have large aggregate payment impacts across all echo services.</a:t>
            </a:r>
            <a:endParaRPr lang="en-US" sz="1600" dirty="0">
              <a:solidFill>
                <a:srgbClr val="222222"/>
              </a:solidFill>
              <a:latin typeface="+mj-lt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E0A6CF-C06C-A910-BD28-06280F6B25AB}"/>
              </a:ext>
            </a:extLst>
          </p:cNvPr>
          <p:cNvSpPr txBox="1"/>
          <p:nvPr/>
        </p:nvSpPr>
        <p:spPr>
          <a:xfrm>
            <a:off x="2392678" y="5797621"/>
            <a:ext cx="79210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ct val="100000"/>
            </a:pPr>
            <a:r>
              <a:rPr lang="en-US" sz="1800" b="1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Budget Neutrality: </a:t>
            </a:r>
            <a:r>
              <a:rPr lang="en-US" sz="18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Congress requires the PFS to be budget-neutral. Payment increases for some codes require offsetting cuts to others.</a:t>
            </a:r>
          </a:p>
        </p:txBody>
      </p:sp>
    </p:spTree>
    <p:extLst>
      <p:ext uri="{BB962C8B-B14F-4D97-AF65-F5344CB8AC3E}">
        <p14:creationId xmlns:p14="http://schemas.microsoft.com/office/powerpoint/2010/main" val="2799868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6540F-DF73-A012-D27F-F81BF70E5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35362B9-6E7F-99C7-5350-7652B24550D8}"/>
              </a:ext>
            </a:extLst>
          </p:cNvPr>
          <p:cNvSpPr txBox="1">
            <a:spLocks/>
          </p:cNvSpPr>
          <p:nvPr/>
        </p:nvSpPr>
        <p:spPr>
          <a:xfrm>
            <a:off x="452948" y="198932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HOPPS &amp; ASC: Additional Proposed Payment Rules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0D5898-9D84-4792-5534-82872DF55E84}"/>
              </a:ext>
            </a:extLst>
          </p:cNvPr>
          <p:cNvSpPr txBox="1">
            <a:spLocks/>
          </p:cNvSpPr>
          <p:nvPr/>
        </p:nvSpPr>
        <p:spPr>
          <a:xfrm>
            <a:off x="498299" y="1138204"/>
            <a:ext cx="10961624" cy="63990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Beyond the PFS, CMS releases two other major proposed payment rules each July that affect where and how echo services are reimbursed. ASE reviews and comments on both.</a:t>
            </a:r>
          </a:p>
        </p:txBody>
      </p:sp>
      <p:pic>
        <p:nvPicPr>
          <p:cNvPr id="6" name="Graphic 5" descr="Monthly calendar outline">
            <a:extLst>
              <a:ext uri="{FF2B5EF4-FFF2-40B4-BE49-F238E27FC236}">
                <a16:creationId xmlns:a16="http://schemas.microsoft.com/office/drawing/2014/main" id="{94834728-F0B7-F4A8-7E58-1F9A31624B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47197" y="1849540"/>
            <a:ext cx="1200329" cy="1200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580056-0CFB-C7FD-F706-42EA6E38A167}"/>
              </a:ext>
            </a:extLst>
          </p:cNvPr>
          <p:cNvSpPr txBox="1"/>
          <p:nvPr/>
        </p:nvSpPr>
        <p:spPr>
          <a:xfrm>
            <a:off x="5147526" y="1905690"/>
            <a:ext cx="37219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DB041D"/>
                </a:solidFill>
                <a:ea typeface="Figtree" pitchFamily="34" charset="-122"/>
                <a:cs typeface="Figtree" pitchFamily="34" charset="-120"/>
              </a:rPr>
              <a:t>July</a:t>
            </a:r>
            <a:r>
              <a:rPr lang="en-US" sz="1600" dirty="0">
                <a:solidFill>
                  <a:srgbClr val="161524"/>
                </a:solidFill>
                <a:ea typeface="Figtree" pitchFamily="34" charset="-122"/>
                <a:cs typeface="Figtree" pitchFamily="34" charset="-120"/>
              </a:rPr>
              <a:t>  Proposed rules released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DB041D"/>
                </a:solidFill>
                <a:ea typeface="Figtree" pitchFamily="34" charset="-122"/>
                <a:cs typeface="Figtree" pitchFamily="34" charset="-120"/>
              </a:rPr>
              <a:t>Aug – Sept</a:t>
            </a:r>
            <a:r>
              <a:rPr lang="en-US" sz="1600" dirty="0">
                <a:solidFill>
                  <a:srgbClr val="161524"/>
                </a:solidFill>
                <a:ea typeface="Figtree" pitchFamily="34" charset="-122"/>
                <a:cs typeface="Figtree" pitchFamily="34" charset="-120"/>
              </a:rPr>
              <a:t>  Comment period 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DB041D"/>
                </a:solidFill>
                <a:ea typeface="Figtree" pitchFamily="34" charset="-122"/>
                <a:cs typeface="Figtree" pitchFamily="34" charset="-120"/>
              </a:rPr>
              <a:t>November</a:t>
            </a:r>
            <a:r>
              <a:rPr lang="en-US" sz="1600" dirty="0">
                <a:solidFill>
                  <a:srgbClr val="161524"/>
                </a:solidFill>
                <a:ea typeface="Figtree" pitchFamily="34" charset="-122"/>
                <a:cs typeface="Figtree" pitchFamily="34" charset="-120"/>
              </a:rPr>
              <a:t>  Final rules published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DB041D"/>
                </a:solidFill>
                <a:ea typeface="Figtree" pitchFamily="34" charset="-122"/>
                <a:cs typeface="Figtree" pitchFamily="34" charset="-120"/>
              </a:rPr>
              <a:t>Jan 1</a:t>
            </a:r>
            <a:r>
              <a:rPr lang="en-US" sz="1600" dirty="0">
                <a:solidFill>
                  <a:srgbClr val="161524"/>
                </a:solidFill>
                <a:ea typeface="Figtree" pitchFamily="34" charset="-122"/>
                <a:cs typeface="Figtree" pitchFamily="34" charset="-120"/>
              </a:rPr>
              <a:t>  New rates take effect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C036B1-7000-B3EA-2270-C81BB4DCE2CF}"/>
              </a:ext>
            </a:extLst>
          </p:cNvPr>
          <p:cNvSpPr/>
          <p:nvPr/>
        </p:nvSpPr>
        <p:spPr>
          <a:xfrm>
            <a:off x="356012" y="3177452"/>
            <a:ext cx="2746549" cy="3342220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HOPPS (Hospital Outpatient PPS)</a:t>
            </a:r>
          </a:p>
          <a:p>
            <a:pPr marL="171450" indent="-1714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Medicare's payment system for hospital outpatient services, using Ambulatory Payment Classifications (APCs)</a:t>
            </a:r>
          </a:p>
          <a:p>
            <a:pPr marL="171450" indent="-1714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Echo procedures performed in hospital outpatient departments are paid under HOPPS rates, not the PFS</a:t>
            </a:r>
          </a:p>
          <a:p>
            <a:pPr marL="171450" indent="-1714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 Changes to APC payment rates directly affect outpatient cardiovascular imaging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109245-19F5-0228-012D-E5EFC52F397E}"/>
              </a:ext>
            </a:extLst>
          </p:cNvPr>
          <p:cNvSpPr/>
          <p:nvPr/>
        </p:nvSpPr>
        <p:spPr>
          <a:xfrm>
            <a:off x="6184091" y="3177452"/>
            <a:ext cx="2746549" cy="3342220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ASC (Ambulatory Surgical Center) Payment</a:t>
            </a:r>
          </a:p>
          <a:p>
            <a:pPr marL="171450" indent="-1714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Sets payment rates for surgical procedures performed in ASC settings</a:t>
            </a:r>
          </a:p>
          <a:p>
            <a:pPr marL="171450" indent="-1714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Relevant when echo-guided procedures (e.g., TEE during structural heart interventions) are performed in ASCs</a:t>
            </a:r>
          </a:p>
          <a:p>
            <a:pPr marL="171450" indent="-1714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Published jointly with HOPPS each year due to shared APC-based methodology.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B0DA46-7641-BA3D-7E7F-71C5899AF2AA}"/>
              </a:ext>
            </a:extLst>
          </p:cNvPr>
          <p:cNvSpPr/>
          <p:nvPr/>
        </p:nvSpPr>
        <p:spPr>
          <a:xfrm>
            <a:off x="3270506" y="3177452"/>
            <a:ext cx="2746549" cy="3342220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ASE's Engagement on HOPPS</a:t>
            </a:r>
          </a:p>
          <a:p>
            <a:pPr marL="171450" indent="-1714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ASE reviews the HOPPS proposed rule each summer and submits comments on provisions affecting cardiovascular imaging, echocardiography APCs, and hospital outpatient coverage policies impacting ASE members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ED9A58-84B3-607B-ADB8-79E8AF390060}"/>
              </a:ext>
            </a:extLst>
          </p:cNvPr>
          <p:cNvSpPr/>
          <p:nvPr/>
        </p:nvSpPr>
        <p:spPr>
          <a:xfrm>
            <a:off x="9089441" y="3177452"/>
            <a:ext cx="2746549" cy="3342220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ASE's Engagement on ASC</a:t>
            </a:r>
          </a:p>
          <a:p>
            <a:pPr marL="171450" indent="-1714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ASE reviews and comments on the ASC proposed rule alongside HOPPS during the same comment window, focusing on ASC payment rates for echo-guided and cardiovascular procedures performed in outpatient surgical settings</a:t>
            </a:r>
          </a:p>
        </p:txBody>
      </p:sp>
    </p:spTree>
    <p:extLst>
      <p:ext uri="{BB962C8B-B14F-4D97-AF65-F5344CB8AC3E}">
        <p14:creationId xmlns:p14="http://schemas.microsoft.com/office/powerpoint/2010/main" val="61841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AAF07D-7D34-CB6A-FC62-2463119CC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308002"/>
              </p:ext>
            </p:extLst>
          </p:nvPr>
        </p:nvGraphicFramePr>
        <p:xfrm>
          <a:off x="874776" y="2039112"/>
          <a:ext cx="10107168" cy="43839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8824">
                  <a:extLst>
                    <a:ext uri="{9D8B030D-6E8A-4147-A177-3AD203B41FA5}">
                      <a16:colId xmlns:a16="http://schemas.microsoft.com/office/drawing/2014/main" val="423581383"/>
                    </a:ext>
                  </a:extLst>
                </a:gridCol>
                <a:gridCol w="5038344">
                  <a:extLst>
                    <a:ext uri="{9D8B030D-6E8A-4147-A177-3AD203B41FA5}">
                      <a16:colId xmlns:a16="http://schemas.microsoft.com/office/drawing/2014/main" val="1286287103"/>
                    </a:ext>
                  </a:extLst>
                </a:gridCol>
              </a:tblGrid>
              <a:tr h="714819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Figtree" pitchFamily="2" charset="0"/>
                        </a:rPr>
                        <a:t>National Coverage Determination (NCD)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6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Figtree" pitchFamily="2" charset="0"/>
                        </a:rPr>
                        <a:t>Local Coverage Determination (LCD)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676142"/>
                  </a:ext>
                </a:extLst>
              </a:tr>
              <a:tr h="714819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Issued by CMS centrally and applies to ALL Medicare beneficiaries nationwide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BC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Issued by a Medicare Administrative Contractor (MAC) and applies only in their geographic region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593981"/>
                  </a:ext>
                </a:extLst>
              </a:tr>
              <a:tr h="714819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Initiated by CMS or through a formal coverage request from a stakeholder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E7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15 MACs cover different regions; LCDs can vary significantly by region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945873"/>
                  </a:ext>
                </a:extLst>
              </a:tr>
              <a:tr h="809902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Involves a formal evidence review process (often 18–24 months)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BC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Faster to obtain than NCDs as MACs have more flexibility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0563416"/>
                  </a:ext>
                </a:extLst>
              </a:tr>
              <a:tr h="714819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Can cover, non-cover, or cover with conditions (e.g., only in clinical trials)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E7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Often the first line of coverage policy for emerging echo technologies and indications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988728"/>
                  </a:ext>
                </a:extLst>
              </a:tr>
              <a:tr h="714819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chemeClr val="tx2"/>
                          </a:solidFill>
                          <a:effectLst/>
                          <a:latin typeface="Figtree" pitchFamily="2" charset="0"/>
                        </a:rPr>
                        <a:t>ASE can submit evidence to support or oppose an NCD, and request reconsideration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BC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tx2"/>
                          </a:solidFill>
                          <a:effectLst/>
                          <a:latin typeface="Figtree" pitchFamily="2" charset="0"/>
                        </a:rPr>
                        <a:t>ASE can submit clinical evidence directly to the relevant MAC and request meetings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1505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B769C68-BAD4-1C00-0373-99F3449A97D2}"/>
              </a:ext>
            </a:extLst>
          </p:cNvPr>
          <p:cNvSpPr txBox="1">
            <a:spLocks/>
          </p:cNvSpPr>
          <p:nvPr/>
        </p:nvSpPr>
        <p:spPr>
          <a:xfrm>
            <a:off x="452948" y="198932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Coverage Determinations: NCDs and LCDs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863B18-327A-6915-49FB-D183D2A19FC3}"/>
              </a:ext>
            </a:extLst>
          </p:cNvPr>
          <p:cNvSpPr txBox="1">
            <a:spLocks/>
          </p:cNvSpPr>
          <p:nvPr/>
        </p:nvSpPr>
        <p:spPr>
          <a:xfrm>
            <a:off x="498299" y="1138204"/>
            <a:ext cx="7072933" cy="63990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Coverage decisions determine whether Medicare will pay for a procedure at all, separate from the Fee Schedule.</a:t>
            </a:r>
          </a:p>
        </p:txBody>
      </p:sp>
    </p:spTree>
    <p:extLst>
      <p:ext uri="{BB962C8B-B14F-4D97-AF65-F5344CB8AC3E}">
        <p14:creationId xmlns:p14="http://schemas.microsoft.com/office/powerpoint/2010/main" val="2056853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A8377-0D1A-AB01-B750-D021B7136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2BB7F-D8B5-8F55-25AC-5D30B7B42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3227832"/>
            <a:ext cx="10515600" cy="1687068"/>
          </a:xfrm>
        </p:spPr>
        <p:txBody>
          <a:bodyPr/>
          <a:lstStyle/>
          <a:p>
            <a:r>
              <a:rPr lang="en-US" dirty="0"/>
              <a:t>How to Engage in the Rulemaking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2E818-8AC7-7901-458C-11202B21A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296" y="2807208"/>
            <a:ext cx="10515600" cy="2256282"/>
          </a:xfrm>
        </p:spPr>
        <p:txBody>
          <a:bodyPr/>
          <a:lstStyle/>
          <a:p>
            <a:r>
              <a:rPr lang="en-US" dirty="0"/>
              <a:t>Section Five</a:t>
            </a:r>
          </a:p>
        </p:txBody>
      </p:sp>
    </p:spTree>
    <p:extLst>
      <p:ext uri="{BB962C8B-B14F-4D97-AF65-F5344CB8AC3E}">
        <p14:creationId xmlns:p14="http://schemas.microsoft.com/office/powerpoint/2010/main" val="5736116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1FC01-1579-F54C-81A3-CF1EE041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98344C3-3C7E-ADC6-4C73-143129FFFC06}"/>
              </a:ext>
            </a:extLst>
          </p:cNvPr>
          <p:cNvSpPr txBox="1">
            <a:spLocks/>
          </p:cNvSpPr>
          <p:nvPr/>
        </p:nvSpPr>
        <p:spPr>
          <a:xfrm>
            <a:off x="452949" y="218566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Your Participation in the Rulemaking Process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15F48EB-FC87-1756-5847-9F8DB3832DE4}"/>
              </a:ext>
            </a:extLst>
          </p:cNvPr>
          <p:cNvSpPr txBox="1">
            <a:spLocks/>
          </p:cNvSpPr>
          <p:nvPr/>
        </p:nvSpPr>
        <p:spPr>
          <a:xfrm>
            <a:off x="452949" y="1200149"/>
            <a:ext cx="10961624" cy="63990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Participation in federal rulemaking is a legal right and professional society comments carry significant weight.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2F80D8-194A-79EB-68B2-6EF176D081E7}"/>
              </a:ext>
            </a:extLst>
          </p:cNvPr>
          <p:cNvSpPr/>
          <p:nvPr/>
        </p:nvSpPr>
        <p:spPr>
          <a:xfrm>
            <a:off x="746540" y="1754191"/>
            <a:ext cx="3409950" cy="2240280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Legal Right to Comment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The Administrative Procedure Act guarantees any person or organization the right to submit written comments on any proposed federal rule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043255-03E7-7DC7-FE75-CEC3FFE6DCFB}"/>
              </a:ext>
            </a:extLst>
          </p:cNvPr>
          <p:cNvSpPr/>
          <p:nvPr/>
        </p:nvSpPr>
        <p:spPr>
          <a:xfrm>
            <a:off x="2451515" y="4170872"/>
            <a:ext cx="3409950" cy="2240280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Comments are Public Record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All submitted comments appear in the public docket on Regulations.gov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They build the evidentiary foundation for the rule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BC4A07-38BF-C471-5B3E-263C5595CF89}"/>
              </a:ext>
            </a:extLst>
          </p:cNvPr>
          <p:cNvSpPr/>
          <p:nvPr/>
        </p:nvSpPr>
        <p:spPr>
          <a:xfrm>
            <a:off x="6330535" y="4170872"/>
            <a:ext cx="3409950" cy="2240280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Deadline is Firm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Late comments are not accepted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Missing the comment deadline means waiting an entire year for the next rulemaking cycle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ASE sets internal deadlines well ahead of the official deadline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EE4F0D-E6D1-FC3E-6F61-49D8D6CF2523}"/>
              </a:ext>
            </a:extLst>
          </p:cNvPr>
          <p:cNvSpPr/>
          <p:nvPr/>
        </p:nvSpPr>
        <p:spPr>
          <a:xfrm>
            <a:off x="4391025" y="1754192"/>
            <a:ext cx="3409950" cy="2223448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Agencies Must Respond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Unlike Congress, federal agencies are legally required to read every substantive comment and address them in the final rule preamble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Your comments become part of the permanent regulatory record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F9F427-57C7-C14A-C45C-DCC24943E70C}"/>
              </a:ext>
            </a:extLst>
          </p:cNvPr>
          <p:cNvSpPr/>
          <p:nvPr/>
        </p:nvSpPr>
        <p:spPr>
          <a:xfrm>
            <a:off x="8035510" y="1754192"/>
            <a:ext cx="3409950" cy="2240279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Clinical Expertise Carries Weight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CMS and FDA are not full of echocardiographers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Comments grounded in clinical experience, patient outcomes, and peer-reviewed evidence often shift agency thinking in ways that general policy comments cannot</a:t>
            </a:r>
          </a:p>
        </p:txBody>
      </p:sp>
    </p:spTree>
    <p:extLst>
      <p:ext uri="{BB962C8B-B14F-4D97-AF65-F5344CB8AC3E}">
        <p14:creationId xmlns:p14="http://schemas.microsoft.com/office/powerpoint/2010/main" val="2710812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" descr="Food and Drug Administration · GitHub">
            <a:extLst>
              <a:ext uri="{FF2B5EF4-FFF2-40B4-BE49-F238E27FC236}">
                <a16:creationId xmlns:a16="http://schemas.microsoft.com/office/drawing/2014/main" id="{B53D2894-EC3A-6848-112B-DEE1E80926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1" t="24125" r="1181" b="20008"/>
          <a:stretch>
            <a:fillRect/>
          </a:stretch>
        </p:blipFill>
        <p:spPr bwMode="auto">
          <a:xfrm>
            <a:off x="829515" y="2243701"/>
            <a:ext cx="1189923" cy="66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1E2F9E-3DEA-92DC-501B-38090483A962}"/>
              </a:ext>
            </a:extLst>
          </p:cNvPr>
          <p:cNvSpPr/>
          <p:nvPr/>
        </p:nvSpPr>
        <p:spPr>
          <a:xfrm>
            <a:off x="215408" y="3986783"/>
            <a:ext cx="1881636" cy="2332611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Meet with CMS or FDA staff before a rule is drafted; the highest-leverage opportunity, when agencies are most open to input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6D43EF-05D5-036C-B4BF-21B5E53CF131}"/>
              </a:ext>
            </a:extLst>
          </p:cNvPr>
          <p:cNvSpPr/>
          <p:nvPr/>
        </p:nvSpPr>
        <p:spPr>
          <a:xfrm>
            <a:off x="215415" y="2944367"/>
            <a:ext cx="1881636" cy="10424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bg1"/>
                </a:solidFill>
              </a:rPr>
              <a:t>Pre-Rule Stakeholder Meetings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B8E9A2-AB70-3151-7E67-06997C9290F5}"/>
              </a:ext>
            </a:extLst>
          </p:cNvPr>
          <p:cNvSpPr/>
          <p:nvPr/>
        </p:nvSpPr>
        <p:spPr>
          <a:xfrm>
            <a:off x="2196614" y="2944367"/>
            <a:ext cx="1881636" cy="10424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bg1"/>
                </a:solidFill>
              </a:rPr>
              <a:t>FDA Advisory Committees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217005-7687-B78D-F2CF-85DBABB7B25A}"/>
              </a:ext>
            </a:extLst>
          </p:cNvPr>
          <p:cNvSpPr/>
          <p:nvPr/>
        </p:nvSpPr>
        <p:spPr>
          <a:xfrm>
            <a:off x="4177813" y="2944367"/>
            <a:ext cx="1881636" cy="10424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bg1"/>
                </a:solidFill>
              </a:rPr>
              <a:t>MEDCAC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F2D72B-1013-5050-DC23-D0FDF8688958}"/>
              </a:ext>
            </a:extLst>
          </p:cNvPr>
          <p:cNvSpPr/>
          <p:nvPr/>
        </p:nvSpPr>
        <p:spPr>
          <a:xfrm>
            <a:off x="6159005" y="2944367"/>
            <a:ext cx="1881636" cy="10424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bg1"/>
                </a:solidFill>
              </a:rPr>
              <a:t>Request for Information (RFI)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C37326-5D2F-57CA-F7E0-4E3E86DF06FC}"/>
              </a:ext>
            </a:extLst>
          </p:cNvPr>
          <p:cNvSpPr/>
          <p:nvPr/>
        </p:nvSpPr>
        <p:spPr>
          <a:xfrm>
            <a:off x="2196607" y="3986783"/>
            <a:ext cx="1881636" cy="2332611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Public panels advising FDA on device approvals and policy; ASE members can serve on or testify before these committees</a:t>
            </a:r>
            <a:endParaRPr lang="en-US" sz="1400" dirty="0"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A6F033-0D59-CE5A-3C10-45F009A83D03}"/>
              </a:ext>
            </a:extLst>
          </p:cNvPr>
          <p:cNvSpPr/>
          <p:nvPr/>
        </p:nvSpPr>
        <p:spPr>
          <a:xfrm>
            <a:off x="4177809" y="3986783"/>
            <a:ext cx="1881636" cy="2332611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Advises CMS on whether evidence supports coverage for specific interventions; ASE can submit written testimony at public meetings</a:t>
            </a:r>
            <a:endParaRPr lang="en-US" sz="1400" dirty="0"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D9B29B-6B24-BFD6-2736-2031E406099B}"/>
              </a:ext>
            </a:extLst>
          </p:cNvPr>
          <p:cNvSpPr/>
          <p:nvPr/>
        </p:nvSpPr>
        <p:spPr>
          <a:xfrm>
            <a:off x="6159005" y="3986783"/>
            <a:ext cx="1881636" cy="2332611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Agencies issue RFIs before formal rulemaking to gather stakeholder input; responding positions ASE as a key voice early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F62C02-5B95-374E-03D7-3628488F12C4}"/>
              </a:ext>
            </a:extLst>
          </p:cNvPr>
          <p:cNvSpPr/>
          <p:nvPr/>
        </p:nvSpPr>
        <p:spPr>
          <a:xfrm>
            <a:off x="8140187" y="2944367"/>
            <a:ext cx="1881636" cy="10424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bg1"/>
                </a:solidFill>
              </a:rPr>
              <a:t>Coalition Comment Letters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EE5B52-D75F-3BCA-4910-4912AF416425}"/>
              </a:ext>
            </a:extLst>
          </p:cNvPr>
          <p:cNvSpPr/>
          <p:nvPr/>
        </p:nvSpPr>
        <p:spPr>
          <a:xfrm>
            <a:off x="8140187" y="3986783"/>
            <a:ext cx="1881636" cy="2332611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</a:rPr>
              <a:t>Multi-society letters amplify impact; CMS takes coordinated specialty society positions seriously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77CBA4-765E-6E86-0A26-E52DF9E74002}"/>
              </a:ext>
            </a:extLst>
          </p:cNvPr>
          <p:cNvSpPr/>
          <p:nvPr/>
        </p:nvSpPr>
        <p:spPr>
          <a:xfrm>
            <a:off x="10121355" y="2944367"/>
            <a:ext cx="1881636" cy="10424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400" dirty="0">
                <a:solidFill>
                  <a:schemeClr val="bg1"/>
                </a:solidFill>
              </a:rPr>
              <a:t>RUC (RVU Update Committee)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A8C3E9-F694-7C50-D75E-C6ED7E92A072}"/>
              </a:ext>
            </a:extLst>
          </p:cNvPr>
          <p:cNvSpPr/>
          <p:nvPr/>
        </p:nvSpPr>
        <p:spPr>
          <a:xfrm>
            <a:off x="10121355" y="3986783"/>
            <a:ext cx="1881636" cy="2332611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800"/>
              </a:spcBef>
            </a:pPr>
            <a:r>
              <a:rPr lang="en-US" sz="1400" dirty="0">
                <a:solidFill>
                  <a:schemeClr val="tx1"/>
                </a:solidFill>
                <a:latin typeface="+mj-lt"/>
              </a:rPr>
              <a:t>The AMA-convened process that recommends RVU values to CMS; ASE participates to advocate for appropriate valuation of echo procedures</a:t>
            </a:r>
          </a:p>
        </p:txBody>
      </p:sp>
      <p:pic>
        <p:nvPicPr>
          <p:cNvPr id="17" name="Picture 6" descr="Centers for Medicare &amp; Medicaid Services - Wikipedia">
            <a:extLst>
              <a:ext uri="{FF2B5EF4-FFF2-40B4-BE49-F238E27FC236}">
                <a16:creationId xmlns:a16="http://schemas.microsoft.com/office/drawing/2014/main" id="{7A98EE0F-0B5E-F946-8D5A-75168976C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1772063"/>
            <a:ext cx="1347537" cy="47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dvisory Committees | FDA">
            <a:extLst>
              <a:ext uri="{FF2B5EF4-FFF2-40B4-BE49-F238E27FC236}">
                <a16:creationId xmlns:a16="http://schemas.microsoft.com/office/drawing/2014/main" id="{0D6771EB-6060-F214-59D6-BB0AE8D86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614" y="1864367"/>
            <a:ext cx="1856192" cy="104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2017 Mar 22nd, MEDCAC Meeting (Morning Session) - YouTube">
            <a:extLst>
              <a:ext uri="{FF2B5EF4-FFF2-40B4-BE49-F238E27FC236}">
                <a16:creationId xmlns:a16="http://schemas.microsoft.com/office/drawing/2014/main" id="{E9048EF2-4EA4-34FD-FD03-52554F191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813" y="1850055"/>
            <a:ext cx="1881636" cy="105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45 FREE Request For Information (RFI) Templates &amp; Forms">
            <a:extLst>
              <a:ext uri="{FF2B5EF4-FFF2-40B4-BE49-F238E27FC236}">
                <a16:creationId xmlns:a16="http://schemas.microsoft.com/office/drawing/2014/main" id="{54B1363B-9E7D-1307-91D1-6C4BC48A6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07"/>
          <a:stretch>
            <a:fillRect/>
          </a:stretch>
        </p:blipFill>
        <p:spPr bwMode="auto">
          <a:xfrm>
            <a:off x="6246124" y="1541364"/>
            <a:ext cx="1707398" cy="140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alition Correspondence - Letter from Nevada Hospital Association -  President/CEO Bill M. Welch and Dr. Christopher K. Lake - UNT Digital  Library">
            <a:extLst>
              <a:ext uri="{FF2B5EF4-FFF2-40B4-BE49-F238E27FC236}">
                <a16:creationId xmlns:a16="http://schemas.microsoft.com/office/drawing/2014/main" id="{6CD4F3AB-A324-1B3F-D248-A5660CA48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646" y="1335404"/>
            <a:ext cx="1263584" cy="160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lative Value Units | CPT® International">
            <a:extLst>
              <a:ext uri="{FF2B5EF4-FFF2-40B4-BE49-F238E27FC236}">
                <a16:creationId xmlns:a16="http://schemas.microsoft.com/office/drawing/2014/main" id="{29C51328-F9ED-983C-1320-42AB9FEB2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381" y="1611073"/>
            <a:ext cx="1263584" cy="126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BFB51B55-B072-C8AF-2344-12EDC440619B}"/>
              </a:ext>
            </a:extLst>
          </p:cNvPr>
          <p:cNvSpPr txBox="1">
            <a:spLocks/>
          </p:cNvSpPr>
          <p:nvPr/>
        </p:nvSpPr>
        <p:spPr>
          <a:xfrm>
            <a:off x="304937" y="-28879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400" dirty="0"/>
              <a:t>Beyond Public Comments: Other Engagement Opportunities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0E7BDCC-96C0-CDE9-3DC6-F53E9F94B4CD}"/>
              </a:ext>
            </a:extLst>
          </p:cNvPr>
          <p:cNvSpPr txBox="1">
            <a:spLocks/>
          </p:cNvSpPr>
          <p:nvPr/>
        </p:nvSpPr>
        <p:spPr>
          <a:xfrm>
            <a:off x="304937" y="886567"/>
            <a:ext cx="6962835" cy="63990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The comment period is the most visible window but it's not the only one. Earlier engagement often has more impact.</a:t>
            </a:r>
          </a:p>
        </p:txBody>
      </p:sp>
    </p:spTree>
    <p:extLst>
      <p:ext uri="{BB962C8B-B14F-4D97-AF65-F5344CB8AC3E}">
        <p14:creationId xmlns:p14="http://schemas.microsoft.com/office/powerpoint/2010/main" val="2069458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21C76-76BF-CB0C-E428-376C6A112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08532-A6FA-10F4-C55A-AE42CB7A5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3227832"/>
            <a:ext cx="10515600" cy="1687068"/>
          </a:xfrm>
        </p:spPr>
        <p:txBody>
          <a:bodyPr/>
          <a:lstStyle/>
          <a:p>
            <a:r>
              <a:rPr lang="en-US" dirty="0"/>
              <a:t>Rulemaking vs. Legislation &amp; Where You Fit 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89CE6-2C99-036A-20C7-2DC47681D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296" y="2807208"/>
            <a:ext cx="10515600" cy="2256282"/>
          </a:xfrm>
        </p:spPr>
        <p:txBody>
          <a:bodyPr/>
          <a:lstStyle/>
          <a:p>
            <a:r>
              <a:rPr lang="en-US" dirty="0"/>
              <a:t>Section Six</a:t>
            </a:r>
          </a:p>
        </p:txBody>
      </p:sp>
    </p:spTree>
    <p:extLst>
      <p:ext uri="{BB962C8B-B14F-4D97-AF65-F5344CB8AC3E}">
        <p14:creationId xmlns:p14="http://schemas.microsoft.com/office/powerpoint/2010/main" val="591058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EB73BEE-DD30-E7C9-0424-E38734B72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171879"/>
              </p:ext>
            </p:extLst>
          </p:nvPr>
        </p:nvGraphicFramePr>
        <p:xfrm>
          <a:off x="1042416" y="1682497"/>
          <a:ext cx="10107168" cy="39502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8824">
                  <a:extLst>
                    <a:ext uri="{9D8B030D-6E8A-4147-A177-3AD203B41FA5}">
                      <a16:colId xmlns:a16="http://schemas.microsoft.com/office/drawing/2014/main" val="423581383"/>
                    </a:ext>
                  </a:extLst>
                </a:gridCol>
                <a:gridCol w="5038344">
                  <a:extLst>
                    <a:ext uri="{9D8B030D-6E8A-4147-A177-3AD203B41FA5}">
                      <a16:colId xmlns:a16="http://schemas.microsoft.com/office/drawing/2014/main" val="1286287103"/>
                    </a:ext>
                  </a:extLst>
                </a:gridCol>
              </a:tblGrid>
              <a:tr h="553792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Figtree" pitchFamily="2" charset="0"/>
                        </a:rPr>
                        <a:t>Engage an Agency (Rulemaking)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6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Figtree" pitchFamily="2" charset="0"/>
                        </a:rPr>
                        <a:t>Engage Congress (Legislation)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676142"/>
                  </a:ext>
                </a:extLst>
              </a:tr>
              <a:tr h="553792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Change a Medicare payment rate or RVU value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BC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Change the statutory formula for Medicare payments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593981"/>
                  </a:ext>
                </a:extLst>
              </a:tr>
              <a:tr h="553792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Expand or limit coverage for an echo procedure (NCD/LCD)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E7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Require CMS to cover a procedure the agency refuses to cover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945873"/>
                  </a:ext>
                </a:extLst>
              </a:tr>
              <a:tr h="627455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Modify prior authorization requirements for imaging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BC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Override a CMS or FDA rulemaking decision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0563416"/>
                  </a:ext>
                </a:extLst>
              </a:tr>
              <a:tr h="553792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Shape FDA clearance criteria for echo devices or AI tools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E7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rgbClr val="0A0A6C"/>
                          </a:solidFill>
                          <a:effectLst/>
                          <a:latin typeface="Figtree" pitchFamily="2" charset="0"/>
                        </a:rPr>
                        <a:t>Fund a new program or research priority at NIH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988728"/>
                  </a:ext>
                </a:extLst>
              </a:tr>
              <a:tr h="553792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chemeClr val="tx2"/>
                          </a:solidFill>
                          <a:effectLst/>
                          <a:latin typeface="Figtree" pitchFamily="2" charset="0"/>
                        </a:rPr>
                        <a:t>Influence research funding priorities at NIH/NHLBI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BCC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tx2"/>
                          </a:solidFill>
                          <a:effectLst/>
                          <a:latin typeface="Figtree" pitchFamily="2" charset="0"/>
                        </a:rPr>
                        <a:t>Address a problem requiring new legal authority agencies don't have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B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8615053"/>
                  </a:ext>
                </a:extLst>
              </a:tr>
              <a:tr h="553792"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kern="100" dirty="0">
                          <a:solidFill>
                            <a:schemeClr val="tx2"/>
                          </a:solidFill>
                          <a:effectLst/>
                          <a:latin typeface="Figtree" pitchFamily="2" charset="0"/>
                        </a:rPr>
                        <a:t>Change quality measures in MIPS/APM programs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E7"/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solidFill>
                            <a:schemeClr val="tx2"/>
                          </a:solidFill>
                          <a:effectLst/>
                          <a:latin typeface="Figtree" pitchFamily="2" charset="0"/>
                        </a:rPr>
                        <a:t>Set a permanent policy that can't be reversed by the next administration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0A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468044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622BD297-5343-9EEF-9E48-4EA937D93851}"/>
              </a:ext>
            </a:extLst>
          </p:cNvPr>
          <p:cNvSpPr txBox="1">
            <a:spLocks/>
          </p:cNvSpPr>
          <p:nvPr/>
        </p:nvSpPr>
        <p:spPr>
          <a:xfrm>
            <a:off x="260924" y="217220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700" dirty="0"/>
              <a:t>Rulemaking vs. Legislation: Knowing Which Tool to Use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16F5899-C60A-5F49-CF98-2EC17A9C4330}"/>
              </a:ext>
            </a:extLst>
          </p:cNvPr>
          <p:cNvSpPr txBox="1">
            <a:spLocks/>
          </p:cNvSpPr>
          <p:nvPr/>
        </p:nvSpPr>
        <p:spPr>
          <a:xfrm>
            <a:off x="498299" y="1138204"/>
            <a:ext cx="9112045" cy="63990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The same health care policy goal can sometimes be achieved through either Congress or an agency.</a:t>
            </a:r>
          </a:p>
        </p:txBody>
      </p:sp>
      <p:sp>
        <p:nvSpPr>
          <p:cNvPr id="5" name="Text 44">
            <a:extLst>
              <a:ext uri="{FF2B5EF4-FFF2-40B4-BE49-F238E27FC236}">
                <a16:creationId xmlns:a16="http://schemas.microsoft.com/office/drawing/2014/main" id="{ED3A8102-799B-1B09-D9E6-A6A1CE738C8F}"/>
              </a:ext>
            </a:extLst>
          </p:cNvPr>
          <p:cNvSpPr/>
          <p:nvPr/>
        </p:nvSpPr>
        <p:spPr>
          <a:xfrm>
            <a:off x="792480" y="5854715"/>
            <a:ext cx="10607040" cy="5082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Sometimes both are needed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C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Ex: if CMS refuses to act, Congress can write the policy directly into statute.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804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1D64A-81FF-3DE7-500E-82A54C025FC9}"/>
              </a:ext>
            </a:extLst>
          </p:cNvPr>
          <p:cNvSpPr txBox="1">
            <a:spLocks/>
          </p:cNvSpPr>
          <p:nvPr/>
        </p:nvSpPr>
        <p:spPr>
          <a:xfrm>
            <a:off x="470867" y="371223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Where Your Voice Matters Most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CA08B-5CE3-7EC3-EDEA-DBF1B6E7AB6D}"/>
              </a:ext>
            </a:extLst>
          </p:cNvPr>
          <p:cNvSpPr txBox="1">
            <a:spLocks/>
          </p:cNvSpPr>
          <p:nvPr/>
        </p:nvSpPr>
        <p:spPr>
          <a:xfrm>
            <a:off x="470867" y="1376835"/>
            <a:ext cx="9112045" cy="63990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Every stage of the regulatory process has an advocacy window. Know when and how to engage.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D95601C-C165-DFA3-EFC7-668B2FBE05A0}"/>
              </a:ext>
            </a:extLst>
          </p:cNvPr>
          <p:cNvGrpSpPr/>
          <p:nvPr/>
        </p:nvGrpSpPr>
        <p:grpSpPr>
          <a:xfrm>
            <a:off x="911352" y="2016738"/>
            <a:ext cx="10369296" cy="3952812"/>
            <a:chOff x="393192" y="1528353"/>
            <a:chExt cx="8275320" cy="2770632"/>
          </a:xfrm>
        </p:grpSpPr>
        <p:sp>
          <p:nvSpPr>
            <p:cNvPr id="76" name="Shape 10">
              <a:extLst>
                <a:ext uri="{FF2B5EF4-FFF2-40B4-BE49-F238E27FC236}">
                  <a16:creationId xmlns:a16="http://schemas.microsoft.com/office/drawing/2014/main" id="{B714C5F8-BC40-A0F3-72B4-2A943E5FE88E}"/>
                </a:ext>
              </a:extLst>
            </p:cNvPr>
            <p:cNvSpPr/>
            <p:nvPr/>
          </p:nvSpPr>
          <p:spPr>
            <a:xfrm>
              <a:off x="393192" y="1528353"/>
              <a:ext cx="8229600" cy="5029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77" name="Text 12">
              <a:extLst>
                <a:ext uri="{FF2B5EF4-FFF2-40B4-BE49-F238E27FC236}">
                  <a16:creationId xmlns:a16="http://schemas.microsoft.com/office/drawing/2014/main" id="{FC086BA2-2AF3-ED22-20CB-22A1169B3124}"/>
                </a:ext>
              </a:extLst>
            </p:cNvPr>
            <p:cNvSpPr/>
            <p:nvPr/>
          </p:nvSpPr>
          <p:spPr>
            <a:xfrm>
              <a:off x="576072" y="1574073"/>
              <a:ext cx="21031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2C18B5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Pre-Rule Engagement</a:t>
              </a:r>
              <a:endParaRPr lang="en-US" sz="1600" dirty="0"/>
            </a:p>
          </p:txBody>
        </p:sp>
        <p:sp>
          <p:nvSpPr>
            <p:cNvPr id="78" name="Shape 13">
              <a:extLst>
                <a:ext uri="{FF2B5EF4-FFF2-40B4-BE49-F238E27FC236}">
                  <a16:creationId xmlns:a16="http://schemas.microsoft.com/office/drawing/2014/main" id="{9B5781F6-B0C9-2AFC-D985-497C508B0428}"/>
                </a:ext>
              </a:extLst>
            </p:cNvPr>
            <p:cNvSpPr/>
            <p:nvPr/>
          </p:nvSpPr>
          <p:spPr>
            <a:xfrm>
              <a:off x="2761488" y="1583217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79" name="Text 14">
              <a:extLst>
                <a:ext uri="{FF2B5EF4-FFF2-40B4-BE49-F238E27FC236}">
                  <a16:creationId xmlns:a16="http://schemas.microsoft.com/office/drawing/2014/main" id="{5952ACBE-F89A-C4DC-E159-C4702D80A522}"/>
                </a:ext>
              </a:extLst>
            </p:cNvPr>
            <p:cNvSpPr/>
            <p:nvPr/>
          </p:nvSpPr>
          <p:spPr>
            <a:xfrm>
              <a:off x="2807208" y="1574073"/>
              <a:ext cx="11887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i="1" dirty="0">
                  <a:solidFill>
                    <a:srgbClr val="4A4A6A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Before Prop. Rule</a:t>
              </a:r>
              <a:endParaRPr lang="en-US" sz="1400" dirty="0"/>
            </a:p>
          </p:txBody>
        </p:sp>
        <p:sp>
          <p:nvSpPr>
            <p:cNvPr id="80" name="Shape 15">
              <a:extLst>
                <a:ext uri="{FF2B5EF4-FFF2-40B4-BE49-F238E27FC236}">
                  <a16:creationId xmlns:a16="http://schemas.microsoft.com/office/drawing/2014/main" id="{966DA09D-DF98-FFF9-0485-12D021C5CC2B}"/>
                </a:ext>
              </a:extLst>
            </p:cNvPr>
            <p:cNvSpPr/>
            <p:nvPr/>
          </p:nvSpPr>
          <p:spPr>
            <a:xfrm>
              <a:off x="4069080" y="1583217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1" name="Text 16">
              <a:extLst>
                <a:ext uri="{FF2B5EF4-FFF2-40B4-BE49-F238E27FC236}">
                  <a16:creationId xmlns:a16="http://schemas.microsoft.com/office/drawing/2014/main" id="{3BCDB23F-B825-C917-BA9F-134C05A81811}"/>
                </a:ext>
              </a:extLst>
            </p:cNvPr>
            <p:cNvSpPr/>
            <p:nvPr/>
          </p:nvSpPr>
          <p:spPr>
            <a:xfrm>
              <a:off x="4142232" y="1574073"/>
              <a:ext cx="434340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61524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Request meetings with CMS or FDA staff; provide data and clinical framing before positions are set</a:t>
              </a:r>
              <a:endParaRPr lang="en-US" sz="1400" dirty="0"/>
            </a:p>
          </p:txBody>
        </p:sp>
        <p:sp>
          <p:nvSpPr>
            <p:cNvPr id="82" name="Shape 17">
              <a:extLst>
                <a:ext uri="{FF2B5EF4-FFF2-40B4-BE49-F238E27FC236}">
                  <a16:creationId xmlns:a16="http://schemas.microsoft.com/office/drawing/2014/main" id="{31CE7B0E-5669-CA3F-9173-759320529DB6}"/>
                </a:ext>
              </a:extLst>
            </p:cNvPr>
            <p:cNvSpPr/>
            <p:nvPr/>
          </p:nvSpPr>
          <p:spPr>
            <a:xfrm>
              <a:off x="393192" y="2095281"/>
              <a:ext cx="8229600" cy="502920"/>
            </a:xfrm>
            <a:prstGeom prst="rect">
              <a:avLst/>
            </a:prstGeom>
            <a:solidFill>
              <a:srgbClr val="FFF0F2"/>
            </a:solidFill>
            <a:ln w="12700">
              <a:solidFill>
                <a:srgbClr val="DB041D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3" name="Text 19">
              <a:extLst>
                <a:ext uri="{FF2B5EF4-FFF2-40B4-BE49-F238E27FC236}">
                  <a16:creationId xmlns:a16="http://schemas.microsoft.com/office/drawing/2014/main" id="{917E4D73-356B-8472-AFDD-072C076E3D61}"/>
                </a:ext>
              </a:extLst>
            </p:cNvPr>
            <p:cNvSpPr/>
            <p:nvPr/>
          </p:nvSpPr>
          <p:spPr>
            <a:xfrm>
              <a:off x="576072" y="2141001"/>
              <a:ext cx="21031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DB041D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Proposed Rule Released</a:t>
              </a:r>
              <a:endParaRPr lang="en-US" sz="1600" dirty="0"/>
            </a:p>
          </p:txBody>
        </p:sp>
        <p:sp>
          <p:nvSpPr>
            <p:cNvPr id="84" name="Shape 20">
              <a:extLst>
                <a:ext uri="{FF2B5EF4-FFF2-40B4-BE49-F238E27FC236}">
                  <a16:creationId xmlns:a16="http://schemas.microsoft.com/office/drawing/2014/main" id="{C91C8F13-0D63-361D-11C5-10F47787200F}"/>
                </a:ext>
              </a:extLst>
            </p:cNvPr>
            <p:cNvSpPr/>
            <p:nvPr/>
          </p:nvSpPr>
          <p:spPr>
            <a:xfrm>
              <a:off x="2761488" y="2150145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5" name="Text 21">
              <a:extLst>
                <a:ext uri="{FF2B5EF4-FFF2-40B4-BE49-F238E27FC236}">
                  <a16:creationId xmlns:a16="http://schemas.microsoft.com/office/drawing/2014/main" id="{0699B7A9-7031-AC1D-86F8-A0CE2C3157E4}"/>
                </a:ext>
              </a:extLst>
            </p:cNvPr>
            <p:cNvSpPr/>
            <p:nvPr/>
          </p:nvSpPr>
          <p:spPr>
            <a:xfrm>
              <a:off x="2807208" y="2141001"/>
              <a:ext cx="11887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i="1" dirty="0">
                  <a:solidFill>
                    <a:srgbClr val="4A4A6A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Comment Period</a:t>
              </a:r>
              <a:endParaRPr lang="en-US" sz="1400" dirty="0"/>
            </a:p>
          </p:txBody>
        </p:sp>
        <p:sp>
          <p:nvSpPr>
            <p:cNvPr id="86" name="Shape 22">
              <a:extLst>
                <a:ext uri="{FF2B5EF4-FFF2-40B4-BE49-F238E27FC236}">
                  <a16:creationId xmlns:a16="http://schemas.microsoft.com/office/drawing/2014/main" id="{797FB7BA-6351-A147-E85A-ABCA98B7543C}"/>
                </a:ext>
              </a:extLst>
            </p:cNvPr>
            <p:cNvSpPr/>
            <p:nvPr/>
          </p:nvSpPr>
          <p:spPr>
            <a:xfrm>
              <a:off x="4069080" y="2150145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7" name="Text 23">
              <a:extLst>
                <a:ext uri="{FF2B5EF4-FFF2-40B4-BE49-F238E27FC236}">
                  <a16:creationId xmlns:a16="http://schemas.microsoft.com/office/drawing/2014/main" id="{D4309BEC-F1E0-660D-9858-1A973E33B7FB}"/>
                </a:ext>
              </a:extLst>
            </p:cNvPr>
            <p:cNvSpPr/>
            <p:nvPr/>
          </p:nvSpPr>
          <p:spPr>
            <a:xfrm>
              <a:off x="4142232" y="2141001"/>
              <a:ext cx="434340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61524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Submit detailed, specific, evidence-based written comments.  ASE's most consistent annual advocacy action</a:t>
              </a:r>
              <a:endParaRPr lang="en-US" sz="1400" dirty="0"/>
            </a:p>
          </p:txBody>
        </p:sp>
        <p:sp>
          <p:nvSpPr>
            <p:cNvPr id="88" name="Shape 24">
              <a:extLst>
                <a:ext uri="{FF2B5EF4-FFF2-40B4-BE49-F238E27FC236}">
                  <a16:creationId xmlns:a16="http://schemas.microsoft.com/office/drawing/2014/main" id="{480214C8-925B-DF8B-91EC-05ACB0B75A90}"/>
                </a:ext>
              </a:extLst>
            </p:cNvPr>
            <p:cNvSpPr/>
            <p:nvPr/>
          </p:nvSpPr>
          <p:spPr>
            <a:xfrm>
              <a:off x="438912" y="2662209"/>
              <a:ext cx="8229600" cy="5029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9" name="Text 26">
              <a:extLst>
                <a:ext uri="{FF2B5EF4-FFF2-40B4-BE49-F238E27FC236}">
                  <a16:creationId xmlns:a16="http://schemas.microsoft.com/office/drawing/2014/main" id="{51BAF409-69CC-52DB-2010-2AAD01FA45FB}"/>
                </a:ext>
              </a:extLst>
            </p:cNvPr>
            <p:cNvSpPr/>
            <p:nvPr/>
          </p:nvSpPr>
          <p:spPr>
            <a:xfrm>
              <a:off x="621792" y="2707929"/>
              <a:ext cx="21031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771077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Advisory Committees</a:t>
              </a:r>
              <a:endParaRPr lang="en-US" sz="1600" dirty="0"/>
            </a:p>
          </p:txBody>
        </p:sp>
        <p:sp>
          <p:nvSpPr>
            <p:cNvPr id="90" name="Shape 27">
              <a:extLst>
                <a:ext uri="{FF2B5EF4-FFF2-40B4-BE49-F238E27FC236}">
                  <a16:creationId xmlns:a16="http://schemas.microsoft.com/office/drawing/2014/main" id="{F6ABC503-048E-6789-584D-A6B45AF4D1EB}"/>
                </a:ext>
              </a:extLst>
            </p:cNvPr>
            <p:cNvSpPr/>
            <p:nvPr/>
          </p:nvSpPr>
          <p:spPr>
            <a:xfrm>
              <a:off x="2761488" y="2717073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91" name="Text 28">
              <a:extLst>
                <a:ext uri="{FF2B5EF4-FFF2-40B4-BE49-F238E27FC236}">
                  <a16:creationId xmlns:a16="http://schemas.microsoft.com/office/drawing/2014/main" id="{FD3A8F52-6F90-ACC7-0C18-6C84D0230925}"/>
                </a:ext>
              </a:extLst>
            </p:cNvPr>
            <p:cNvSpPr/>
            <p:nvPr/>
          </p:nvSpPr>
          <p:spPr>
            <a:xfrm>
              <a:off x="2852928" y="2707929"/>
              <a:ext cx="11887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i="1" dirty="0">
                  <a:solidFill>
                    <a:srgbClr val="4A4A6A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As scheduled</a:t>
              </a:r>
              <a:endParaRPr lang="en-US" sz="1400" dirty="0"/>
            </a:p>
          </p:txBody>
        </p:sp>
        <p:sp>
          <p:nvSpPr>
            <p:cNvPr id="92" name="Shape 29">
              <a:extLst>
                <a:ext uri="{FF2B5EF4-FFF2-40B4-BE49-F238E27FC236}">
                  <a16:creationId xmlns:a16="http://schemas.microsoft.com/office/drawing/2014/main" id="{174F4EEF-DF0E-95CF-DF65-EA479508F42D}"/>
                </a:ext>
              </a:extLst>
            </p:cNvPr>
            <p:cNvSpPr/>
            <p:nvPr/>
          </p:nvSpPr>
          <p:spPr>
            <a:xfrm>
              <a:off x="4069080" y="2717073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93" name="Text 30">
              <a:extLst>
                <a:ext uri="{FF2B5EF4-FFF2-40B4-BE49-F238E27FC236}">
                  <a16:creationId xmlns:a16="http://schemas.microsoft.com/office/drawing/2014/main" id="{D2FCFE55-358F-2D77-387A-40BE2B4785F2}"/>
                </a:ext>
              </a:extLst>
            </p:cNvPr>
            <p:cNvSpPr/>
            <p:nvPr/>
          </p:nvSpPr>
          <p:spPr>
            <a:xfrm>
              <a:off x="4142232" y="2707929"/>
              <a:ext cx="434340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61524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Serve on or testify before FDA advisory panels and MEDCAC. This puts clinical expertise directly before decision-makers</a:t>
              </a:r>
              <a:endParaRPr lang="en-US" sz="1400" dirty="0"/>
            </a:p>
          </p:txBody>
        </p:sp>
        <p:sp>
          <p:nvSpPr>
            <p:cNvPr id="94" name="Shape 31">
              <a:extLst>
                <a:ext uri="{FF2B5EF4-FFF2-40B4-BE49-F238E27FC236}">
                  <a16:creationId xmlns:a16="http://schemas.microsoft.com/office/drawing/2014/main" id="{EC158198-9A44-F8BE-6AB7-2A5E1D6BF624}"/>
                </a:ext>
              </a:extLst>
            </p:cNvPr>
            <p:cNvSpPr/>
            <p:nvPr/>
          </p:nvSpPr>
          <p:spPr>
            <a:xfrm>
              <a:off x="438912" y="3229137"/>
              <a:ext cx="8229600" cy="5029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95" name="Text 33">
              <a:extLst>
                <a:ext uri="{FF2B5EF4-FFF2-40B4-BE49-F238E27FC236}">
                  <a16:creationId xmlns:a16="http://schemas.microsoft.com/office/drawing/2014/main" id="{D4EB5A64-8976-F746-1F9A-31C57790F4B8}"/>
                </a:ext>
              </a:extLst>
            </p:cNvPr>
            <p:cNvSpPr/>
            <p:nvPr/>
          </p:nvSpPr>
          <p:spPr>
            <a:xfrm>
              <a:off x="621792" y="3274857"/>
              <a:ext cx="21031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B30941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Final Rule Published</a:t>
              </a:r>
              <a:endParaRPr lang="en-US" sz="1600" dirty="0"/>
            </a:p>
          </p:txBody>
        </p:sp>
        <p:sp>
          <p:nvSpPr>
            <p:cNvPr id="96" name="Shape 34">
              <a:extLst>
                <a:ext uri="{FF2B5EF4-FFF2-40B4-BE49-F238E27FC236}">
                  <a16:creationId xmlns:a16="http://schemas.microsoft.com/office/drawing/2014/main" id="{8E47EDC9-B5C0-F575-CF34-F2E765594B43}"/>
                </a:ext>
              </a:extLst>
            </p:cNvPr>
            <p:cNvSpPr/>
            <p:nvPr/>
          </p:nvSpPr>
          <p:spPr>
            <a:xfrm>
              <a:off x="2761488" y="3284001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97" name="Text 35">
              <a:extLst>
                <a:ext uri="{FF2B5EF4-FFF2-40B4-BE49-F238E27FC236}">
                  <a16:creationId xmlns:a16="http://schemas.microsoft.com/office/drawing/2014/main" id="{6B51D72E-C203-5B09-C38C-A8665EF24177}"/>
                </a:ext>
              </a:extLst>
            </p:cNvPr>
            <p:cNvSpPr/>
            <p:nvPr/>
          </p:nvSpPr>
          <p:spPr>
            <a:xfrm>
              <a:off x="2852928" y="3274857"/>
              <a:ext cx="11887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i="1" dirty="0">
                  <a:solidFill>
                    <a:srgbClr val="4A4A6A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November (PFS)</a:t>
              </a:r>
              <a:endParaRPr lang="en-US" sz="1400" dirty="0"/>
            </a:p>
          </p:txBody>
        </p:sp>
        <p:sp>
          <p:nvSpPr>
            <p:cNvPr id="98" name="Shape 36">
              <a:extLst>
                <a:ext uri="{FF2B5EF4-FFF2-40B4-BE49-F238E27FC236}">
                  <a16:creationId xmlns:a16="http://schemas.microsoft.com/office/drawing/2014/main" id="{27DC82C9-7D8D-A46F-082E-60D2B8D69A6D}"/>
                </a:ext>
              </a:extLst>
            </p:cNvPr>
            <p:cNvSpPr/>
            <p:nvPr/>
          </p:nvSpPr>
          <p:spPr>
            <a:xfrm>
              <a:off x="4069080" y="3284001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99" name="Text 37">
              <a:extLst>
                <a:ext uri="{FF2B5EF4-FFF2-40B4-BE49-F238E27FC236}">
                  <a16:creationId xmlns:a16="http://schemas.microsoft.com/office/drawing/2014/main" id="{0CB5380E-2AAF-BFDC-1037-23A09CAFFDEA}"/>
                </a:ext>
              </a:extLst>
            </p:cNvPr>
            <p:cNvSpPr/>
            <p:nvPr/>
          </p:nvSpPr>
          <p:spPr>
            <a:xfrm>
              <a:off x="4187952" y="3274857"/>
              <a:ext cx="434340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61524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Review for changes, prepare member communications, and assess need for congressional follow-up</a:t>
              </a:r>
              <a:endParaRPr lang="en-US" sz="1400" dirty="0"/>
            </a:p>
          </p:txBody>
        </p:sp>
        <p:sp>
          <p:nvSpPr>
            <p:cNvPr id="100" name="Shape 38">
              <a:extLst>
                <a:ext uri="{FF2B5EF4-FFF2-40B4-BE49-F238E27FC236}">
                  <a16:creationId xmlns:a16="http://schemas.microsoft.com/office/drawing/2014/main" id="{BB59C2C4-917D-17B5-2D94-07F566A35341}"/>
                </a:ext>
              </a:extLst>
            </p:cNvPr>
            <p:cNvSpPr/>
            <p:nvPr/>
          </p:nvSpPr>
          <p:spPr>
            <a:xfrm>
              <a:off x="438912" y="3796065"/>
              <a:ext cx="8229600" cy="50292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101" name="Text 40">
              <a:extLst>
                <a:ext uri="{FF2B5EF4-FFF2-40B4-BE49-F238E27FC236}">
                  <a16:creationId xmlns:a16="http://schemas.microsoft.com/office/drawing/2014/main" id="{F751E25B-8BDC-42FC-2068-8C4E485F3CD5}"/>
                </a:ext>
              </a:extLst>
            </p:cNvPr>
            <p:cNvSpPr/>
            <p:nvPr/>
          </p:nvSpPr>
          <p:spPr>
            <a:xfrm>
              <a:off x="621792" y="3841785"/>
              <a:ext cx="21031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0A0A6C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Post-Rule Guidance</a:t>
              </a:r>
              <a:endParaRPr lang="en-US" sz="1600" dirty="0"/>
            </a:p>
          </p:txBody>
        </p:sp>
        <p:sp>
          <p:nvSpPr>
            <p:cNvPr id="102" name="Shape 41">
              <a:extLst>
                <a:ext uri="{FF2B5EF4-FFF2-40B4-BE49-F238E27FC236}">
                  <a16:creationId xmlns:a16="http://schemas.microsoft.com/office/drawing/2014/main" id="{61D01AC8-7B61-E8D7-FC40-63880AF3E78D}"/>
                </a:ext>
              </a:extLst>
            </p:cNvPr>
            <p:cNvSpPr/>
            <p:nvPr/>
          </p:nvSpPr>
          <p:spPr>
            <a:xfrm>
              <a:off x="2761488" y="3850929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103" name="Text 42">
              <a:extLst>
                <a:ext uri="{FF2B5EF4-FFF2-40B4-BE49-F238E27FC236}">
                  <a16:creationId xmlns:a16="http://schemas.microsoft.com/office/drawing/2014/main" id="{52966133-5E62-F7F7-A567-2638E399C711}"/>
                </a:ext>
              </a:extLst>
            </p:cNvPr>
            <p:cNvSpPr/>
            <p:nvPr/>
          </p:nvSpPr>
          <p:spPr>
            <a:xfrm>
              <a:off x="2852928" y="3841785"/>
              <a:ext cx="118872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i="1" dirty="0">
                  <a:solidFill>
                    <a:srgbClr val="4A4A6A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Year-round</a:t>
              </a:r>
              <a:endParaRPr lang="en-US" sz="1400" dirty="0"/>
            </a:p>
          </p:txBody>
        </p:sp>
        <p:sp>
          <p:nvSpPr>
            <p:cNvPr id="104" name="Shape 43">
              <a:extLst>
                <a:ext uri="{FF2B5EF4-FFF2-40B4-BE49-F238E27FC236}">
                  <a16:creationId xmlns:a16="http://schemas.microsoft.com/office/drawing/2014/main" id="{FF5A2557-3FBD-87F3-1260-65DDA43EEDD4}"/>
                </a:ext>
              </a:extLst>
            </p:cNvPr>
            <p:cNvSpPr/>
            <p:nvPr/>
          </p:nvSpPr>
          <p:spPr>
            <a:xfrm>
              <a:off x="4069080" y="3850929"/>
              <a:ext cx="0" cy="393192"/>
            </a:xfrm>
            <a:prstGeom prst="line">
              <a:avLst/>
            </a:prstGeom>
            <a:noFill/>
            <a:ln w="12700">
              <a:solidFill>
                <a:srgbClr val="E0E0EE"/>
              </a:solidFill>
              <a:prstDash val="solid"/>
            </a:ln>
            <a:effectLst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105" name="Text 44">
              <a:extLst>
                <a:ext uri="{FF2B5EF4-FFF2-40B4-BE49-F238E27FC236}">
                  <a16:creationId xmlns:a16="http://schemas.microsoft.com/office/drawing/2014/main" id="{FB6521B6-4174-C231-2475-8E16A1A62356}"/>
                </a:ext>
              </a:extLst>
            </p:cNvPr>
            <p:cNvSpPr/>
            <p:nvPr/>
          </p:nvSpPr>
          <p:spPr>
            <a:xfrm>
              <a:off x="4187952" y="3841785"/>
              <a:ext cx="4343400" cy="402336"/>
            </a:xfrm>
            <a:prstGeom prst="rect">
              <a:avLst/>
            </a:prstGeom>
            <a:noFill/>
            <a:ln/>
            <a:effectLst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61524"/>
                  </a:solidFill>
                  <a:latin typeface="Figtree" pitchFamily="34" charset="0"/>
                  <a:ea typeface="Figtree" pitchFamily="34" charset="-122"/>
                  <a:cs typeface="Figtree" pitchFamily="34" charset="-120"/>
                </a:rPr>
                <a:t>Engage on sub-regulatory guidance, FAQs, and implementation guidance that interprets the final rule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77794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BFB66-F12E-04D4-9AD9-0690FB994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67BD5-8522-94EB-050F-23552AE1954E}"/>
              </a:ext>
            </a:extLst>
          </p:cNvPr>
          <p:cNvSpPr txBox="1">
            <a:spLocks/>
          </p:cNvSpPr>
          <p:nvPr/>
        </p:nvSpPr>
        <p:spPr>
          <a:xfrm>
            <a:off x="470867" y="371223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Ready to Engage?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CD1C9-CFAF-D5A5-3457-F5C142545192}"/>
              </a:ext>
            </a:extLst>
          </p:cNvPr>
          <p:cNvSpPr txBox="1">
            <a:spLocks/>
          </p:cNvSpPr>
          <p:nvPr/>
        </p:nvSpPr>
        <p:spPr>
          <a:xfrm>
            <a:off x="470867" y="1376835"/>
            <a:ext cx="9112045" cy="63990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Every stage of the regulatory process has an advocacy window. Know when and how to engage.</a:t>
            </a:r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B13AC85A-896A-030A-B8BF-F6407D2BBDCC}"/>
              </a:ext>
            </a:extLst>
          </p:cNvPr>
          <p:cNvSpPr/>
          <p:nvPr/>
        </p:nvSpPr>
        <p:spPr>
          <a:xfrm>
            <a:off x="1929765" y="5577012"/>
            <a:ext cx="8229600" cy="523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2000" b="1" dirty="0">
                <a:solidFill>
                  <a:srgbClr val="2319BE"/>
                </a:solidFill>
                <a:latin typeface="+mj-lt"/>
                <a:ea typeface="Calibri" pitchFamily="34" charset="-122"/>
                <a:cs typeface="Calibri" pitchFamily="34" charset="-120"/>
              </a:rPr>
              <a:t>Visit ase.org/takeaction for comment letter templates, regulatory alerts, and current advocacy priorities</a:t>
            </a:r>
            <a:endParaRPr lang="en-US" sz="2400" b="1" dirty="0">
              <a:solidFill>
                <a:srgbClr val="2319BE"/>
              </a:solidFill>
              <a:latin typeface="+mj-lt"/>
            </a:endParaRPr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7426865A-AE17-DAC1-2BE4-65C8B24BDAC3}"/>
              </a:ext>
            </a:extLst>
          </p:cNvPr>
          <p:cNvSpPr/>
          <p:nvPr/>
        </p:nvSpPr>
        <p:spPr>
          <a:xfrm>
            <a:off x="6341745" y="3310126"/>
            <a:ext cx="2286000" cy="1828800"/>
          </a:xfrm>
          <a:prstGeom prst="rect">
            <a:avLst/>
          </a:prstGeom>
          <a:solidFill>
            <a:srgbClr val="F8E7E7"/>
          </a:solidFill>
          <a:ln/>
        </p:spPr>
        <p:txBody>
          <a:bodyPr wrap="square"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5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Consider serving on an FDA advisory committee or submitting testimony to MEDCAC</a:t>
            </a:r>
            <a:endParaRPr lang="en-US" sz="1500" dirty="0">
              <a:latin typeface="+mj-lt"/>
            </a:endParaRPr>
          </a:p>
        </p:txBody>
      </p:sp>
      <p:sp>
        <p:nvSpPr>
          <p:cNvPr id="36" name="Text 2">
            <a:extLst>
              <a:ext uri="{FF2B5EF4-FFF2-40B4-BE49-F238E27FC236}">
                <a16:creationId xmlns:a16="http://schemas.microsoft.com/office/drawing/2014/main" id="{CDCEF595-C0A9-731D-F1A8-59926EEF3885}"/>
              </a:ext>
            </a:extLst>
          </p:cNvPr>
          <p:cNvSpPr/>
          <p:nvPr/>
        </p:nvSpPr>
        <p:spPr>
          <a:xfrm>
            <a:off x="9119235" y="3310126"/>
            <a:ext cx="2286000" cy="1828800"/>
          </a:xfrm>
          <a:prstGeom prst="rect">
            <a:avLst/>
          </a:prstGeom>
          <a:solidFill>
            <a:srgbClr val="F8E7E7"/>
          </a:solidFill>
          <a:ln/>
        </p:spPr>
        <p:txBody>
          <a:bodyPr wrap="square"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5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Engage ASE's advocacy team as your clinical experience strengthens ASE's comment letters</a:t>
            </a:r>
            <a:endParaRPr lang="en-US" sz="1500" dirty="0">
              <a:latin typeface="+mj-lt"/>
            </a:endParaRPr>
          </a:p>
        </p:txBody>
      </p:sp>
      <p:sp>
        <p:nvSpPr>
          <p:cNvPr id="37" name="Text 2">
            <a:extLst>
              <a:ext uri="{FF2B5EF4-FFF2-40B4-BE49-F238E27FC236}">
                <a16:creationId xmlns:a16="http://schemas.microsoft.com/office/drawing/2014/main" id="{A8E9455B-2C63-ABE5-8BFE-FCE5475F6D53}"/>
              </a:ext>
            </a:extLst>
          </p:cNvPr>
          <p:cNvSpPr/>
          <p:nvPr/>
        </p:nvSpPr>
        <p:spPr>
          <a:xfrm>
            <a:off x="3564255" y="3310126"/>
            <a:ext cx="2286000" cy="1828800"/>
          </a:xfrm>
          <a:prstGeom prst="rect">
            <a:avLst/>
          </a:prstGeom>
          <a:solidFill>
            <a:srgbClr val="F8E7E7"/>
          </a:solidFill>
          <a:ln/>
        </p:spPr>
        <p:txBody>
          <a:bodyPr wrap="square"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5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Sign up for ASE advocacy alerts to be notified when your input is needed on a proposed rule</a:t>
            </a:r>
            <a:endParaRPr lang="en-US" sz="1500" dirty="0">
              <a:latin typeface="+mj-lt"/>
            </a:endParaRPr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D2458814-85A1-1CB3-BB9D-70E6119C2122}"/>
              </a:ext>
            </a:extLst>
          </p:cNvPr>
          <p:cNvSpPr/>
          <p:nvPr/>
        </p:nvSpPr>
        <p:spPr>
          <a:xfrm>
            <a:off x="786765" y="3310126"/>
            <a:ext cx="2286000" cy="1828800"/>
          </a:xfrm>
          <a:prstGeom prst="rect">
            <a:avLst/>
          </a:prstGeom>
          <a:solidFill>
            <a:srgbClr val="F8E7E7"/>
          </a:solidFill>
          <a:ln/>
        </p:spPr>
        <p:txBody>
          <a:bodyPr wrap="square" rtlCol="0" anchor="ctr"/>
          <a:lstStyle/>
          <a:p>
            <a:pPr algn="ctr">
              <a:spcAft>
                <a:spcPts val="600"/>
              </a:spcAft>
              <a:buSzPct val="100000"/>
            </a:pPr>
            <a:r>
              <a:rPr lang="en-US" sz="1500" dirty="0">
                <a:solidFill>
                  <a:srgbClr val="222222"/>
                </a:solidFill>
                <a:latin typeface="+mj-lt"/>
                <a:ea typeface="Calibri" pitchFamily="34" charset="-122"/>
                <a:cs typeface="Calibri" pitchFamily="34" charset="-120"/>
              </a:rPr>
              <a:t>Track the annual CMS PFS Proposed Rule released each July; comment deadline is September</a:t>
            </a:r>
            <a:endParaRPr lang="en-US" sz="1500" dirty="0">
              <a:latin typeface="+mj-lt"/>
            </a:endParaRPr>
          </a:p>
        </p:txBody>
      </p:sp>
      <p:pic>
        <p:nvPicPr>
          <p:cNvPr id="2050" name="Picture 2" descr="CMS proposes increasing Medicare hospital outpatient department payment  rates by 2.4% in CY 2026 | AHA News">
            <a:extLst>
              <a:ext uri="{FF2B5EF4-FFF2-40B4-BE49-F238E27FC236}">
                <a16:creationId xmlns:a16="http://schemas.microsoft.com/office/drawing/2014/main" id="{C548BFD3-1F99-4499-4353-A64D5F139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" y="2134872"/>
            <a:ext cx="22860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S FDA Advisory Committees: Analysis Finds Most Public Hearing Speakers  Favor Approval">
            <a:extLst>
              <a:ext uri="{FF2B5EF4-FFF2-40B4-BE49-F238E27FC236}">
                <a16:creationId xmlns:a16="http://schemas.microsoft.com/office/drawing/2014/main" id="{CA223B1B-3B04-2EC8-158F-26AB9A86A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745" y="1920812"/>
            <a:ext cx="2286000" cy="128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2024 ACC Leg Con">
            <a:extLst>
              <a:ext uri="{FF2B5EF4-FFF2-40B4-BE49-F238E27FC236}">
                <a16:creationId xmlns:a16="http://schemas.microsoft.com/office/drawing/2014/main" id="{D2D2C8D8-A2DB-6886-8336-386057F7B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235" y="1514573"/>
            <a:ext cx="2257240" cy="169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4F2F1947-04F1-A113-EE66-542C9CE29E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8986" y="1986995"/>
            <a:ext cx="1256538" cy="11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46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F32A0-B8CA-7F0B-597F-E57C32347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Executive Branch Structure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F2BA7-EF5B-E9F8-EB04-3D8677693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296" y="2807208"/>
            <a:ext cx="10515600" cy="1500187"/>
          </a:xfrm>
        </p:spPr>
        <p:txBody>
          <a:bodyPr/>
          <a:lstStyle/>
          <a:p>
            <a:r>
              <a:rPr lang="en-US" dirty="0"/>
              <a:t>Section One</a:t>
            </a:r>
          </a:p>
        </p:txBody>
      </p:sp>
    </p:spTree>
    <p:extLst>
      <p:ext uri="{BB962C8B-B14F-4D97-AF65-F5344CB8AC3E}">
        <p14:creationId xmlns:p14="http://schemas.microsoft.com/office/powerpoint/2010/main" val="1967869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271A4-D367-98E6-7FFB-2CE69FE35485}"/>
              </a:ext>
            </a:extLst>
          </p:cNvPr>
          <p:cNvSpPr txBox="1">
            <a:spLocks/>
          </p:cNvSpPr>
          <p:nvPr/>
        </p:nvSpPr>
        <p:spPr>
          <a:xfrm>
            <a:off x="452949" y="218566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The Executive Branch: An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E6234-381A-EA06-F5FD-12AC6ED3F866}"/>
              </a:ext>
            </a:extLst>
          </p:cNvPr>
          <p:cNvSpPr txBox="1">
            <a:spLocks/>
          </p:cNvSpPr>
          <p:nvPr/>
        </p:nvSpPr>
        <p:spPr>
          <a:xfrm>
            <a:off x="615188" y="1130880"/>
            <a:ext cx="10961624" cy="5687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i="1" dirty="0"/>
              <a:t>The President leads the executive branch and sets the policy direction for all federal agencies.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5BB0A-FB34-BD49-EB92-6A924044F1BF}"/>
              </a:ext>
            </a:extLst>
          </p:cNvPr>
          <p:cNvGrpSpPr/>
          <p:nvPr/>
        </p:nvGrpSpPr>
        <p:grpSpPr>
          <a:xfrm>
            <a:off x="922043" y="1722724"/>
            <a:ext cx="10234794" cy="2867970"/>
            <a:chOff x="978602" y="1995014"/>
            <a:chExt cx="10234794" cy="286797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3449227-9473-02A6-3CD2-513A5D6F976B}"/>
                </a:ext>
              </a:extLst>
            </p:cNvPr>
            <p:cNvSpPr/>
            <p:nvPr/>
          </p:nvSpPr>
          <p:spPr>
            <a:xfrm>
              <a:off x="6096000" y="2720885"/>
              <a:ext cx="4391525" cy="141622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263793"/>
                  </a:lnTo>
                  <a:lnTo>
                    <a:pt x="4391525" y="1263793"/>
                  </a:lnTo>
                  <a:lnTo>
                    <a:pt x="4391525" y="141622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64B47B7-BA0B-2A30-0C8C-EB52580D66A3}"/>
                </a:ext>
              </a:extLst>
            </p:cNvPr>
            <p:cNvSpPr/>
            <p:nvPr/>
          </p:nvSpPr>
          <p:spPr>
            <a:xfrm>
              <a:off x="6096000" y="2720885"/>
              <a:ext cx="2634915" cy="141622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263793"/>
                  </a:lnTo>
                  <a:lnTo>
                    <a:pt x="2634915" y="1263793"/>
                  </a:lnTo>
                  <a:lnTo>
                    <a:pt x="2634915" y="141622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FB622A0-5820-5F2F-9673-9C983BF2A5D2}"/>
                </a:ext>
              </a:extLst>
            </p:cNvPr>
            <p:cNvSpPr/>
            <p:nvPr/>
          </p:nvSpPr>
          <p:spPr>
            <a:xfrm>
              <a:off x="6096000" y="2720885"/>
              <a:ext cx="878305" cy="141622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263793"/>
                  </a:lnTo>
                  <a:lnTo>
                    <a:pt x="878305" y="1263793"/>
                  </a:lnTo>
                  <a:lnTo>
                    <a:pt x="878305" y="141622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CCA5523-5790-58E4-3793-1673855E21AB}"/>
                </a:ext>
              </a:extLst>
            </p:cNvPr>
            <p:cNvSpPr/>
            <p:nvPr/>
          </p:nvSpPr>
          <p:spPr>
            <a:xfrm>
              <a:off x="5217694" y="2720885"/>
              <a:ext cx="878305" cy="141622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878305" y="0"/>
                  </a:moveTo>
                  <a:lnTo>
                    <a:pt x="878305" y="1263793"/>
                  </a:lnTo>
                  <a:lnTo>
                    <a:pt x="0" y="1263793"/>
                  </a:lnTo>
                  <a:lnTo>
                    <a:pt x="0" y="141622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3F7E118-0201-ED09-450A-FE6583E2D923}"/>
                </a:ext>
              </a:extLst>
            </p:cNvPr>
            <p:cNvSpPr/>
            <p:nvPr/>
          </p:nvSpPr>
          <p:spPr>
            <a:xfrm>
              <a:off x="3461084" y="2720885"/>
              <a:ext cx="2634915" cy="141622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634915" y="0"/>
                  </a:moveTo>
                  <a:lnTo>
                    <a:pt x="2634915" y="1263793"/>
                  </a:lnTo>
                  <a:lnTo>
                    <a:pt x="0" y="1263793"/>
                  </a:lnTo>
                  <a:lnTo>
                    <a:pt x="0" y="141622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79A207C-D369-F288-1C9D-0D9AF0F24B7A}"/>
                </a:ext>
              </a:extLst>
            </p:cNvPr>
            <p:cNvSpPr/>
            <p:nvPr/>
          </p:nvSpPr>
          <p:spPr>
            <a:xfrm>
              <a:off x="1704474" y="2720885"/>
              <a:ext cx="4391525" cy="141622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391525" y="0"/>
                  </a:moveTo>
                  <a:lnTo>
                    <a:pt x="4391525" y="1263793"/>
                  </a:lnTo>
                  <a:lnTo>
                    <a:pt x="0" y="1263793"/>
                  </a:lnTo>
                  <a:lnTo>
                    <a:pt x="0" y="141622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ABCB477-5BAA-E3DF-B77B-CDAF0D7333DC}"/>
                </a:ext>
              </a:extLst>
            </p:cNvPr>
            <p:cNvSpPr/>
            <p:nvPr/>
          </p:nvSpPr>
          <p:spPr>
            <a:xfrm>
              <a:off x="5370128" y="1995014"/>
              <a:ext cx="1451743" cy="725871"/>
            </a:xfrm>
            <a:custGeom>
              <a:avLst/>
              <a:gdLst>
                <a:gd name="csX0" fmla="*/ 0 w 1451743"/>
                <a:gd name="csY0" fmla="*/ 0 h 725871"/>
                <a:gd name="csX1" fmla="*/ 1451743 w 1451743"/>
                <a:gd name="csY1" fmla="*/ 0 h 725871"/>
                <a:gd name="csX2" fmla="*/ 1451743 w 1451743"/>
                <a:gd name="csY2" fmla="*/ 725871 h 725871"/>
                <a:gd name="csX3" fmla="*/ 0 w 1451743"/>
                <a:gd name="csY3" fmla="*/ 725871 h 725871"/>
                <a:gd name="csX4" fmla="*/ 0 w 1451743"/>
                <a:gd name="csY4" fmla="*/ 0 h 7258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51743" h="725871">
                  <a:moveTo>
                    <a:pt x="0" y="0"/>
                  </a:moveTo>
                  <a:lnTo>
                    <a:pt x="1451743" y="0"/>
                  </a:lnTo>
                  <a:lnTo>
                    <a:pt x="1451743" y="725871"/>
                  </a:lnTo>
                  <a:lnTo>
                    <a:pt x="0" y="7258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The President</a:t>
              </a: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33274A1-AD4E-ECB2-61D5-3CECBB80C422}"/>
                </a:ext>
              </a:extLst>
            </p:cNvPr>
            <p:cNvSpPr/>
            <p:nvPr/>
          </p:nvSpPr>
          <p:spPr>
            <a:xfrm>
              <a:off x="978602" y="4137113"/>
              <a:ext cx="1451743" cy="725871"/>
            </a:xfrm>
            <a:custGeom>
              <a:avLst/>
              <a:gdLst>
                <a:gd name="csX0" fmla="*/ 0 w 1451743"/>
                <a:gd name="csY0" fmla="*/ 0 h 725871"/>
                <a:gd name="csX1" fmla="*/ 1451743 w 1451743"/>
                <a:gd name="csY1" fmla="*/ 0 h 725871"/>
                <a:gd name="csX2" fmla="*/ 1451743 w 1451743"/>
                <a:gd name="csY2" fmla="*/ 725871 h 725871"/>
                <a:gd name="csX3" fmla="*/ 0 w 1451743"/>
                <a:gd name="csY3" fmla="*/ 725871 h 725871"/>
                <a:gd name="csX4" fmla="*/ 0 w 1451743"/>
                <a:gd name="csY4" fmla="*/ 0 h 7258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51743" h="725871">
                  <a:moveTo>
                    <a:pt x="0" y="0"/>
                  </a:moveTo>
                  <a:lnTo>
                    <a:pt x="1451743" y="0"/>
                  </a:lnTo>
                  <a:lnTo>
                    <a:pt x="1451743" y="725871"/>
                  </a:lnTo>
                  <a:lnTo>
                    <a:pt x="0" y="7258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0B5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CMS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A4FCFE3-7037-6ED7-A3A9-EA9FC55B58F8}"/>
                </a:ext>
              </a:extLst>
            </p:cNvPr>
            <p:cNvSpPr/>
            <p:nvPr/>
          </p:nvSpPr>
          <p:spPr>
            <a:xfrm>
              <a:off x="2735212" y="4137113"/>
              <a:ext cx="1451743" cy="725871"/>
            </a:xfrm>
            <a:custGeom>
              <a:avLst/>
              <a:gdLst>
                <a:gd name="csX0" fmla="*/ 0 w 1451743"/>
                <a:gd name="csY0" fmla="*/ 0 h 725871"/>
                <a:gd name="csX1" fmla="*/ 1451743 w 1451743"/>
                <a:gd name="csY1" fmla="*/ 0 h 725871"/>
                <a:gd name="csX2" fmla="*/ 1451743 w 1451743"/>
                <a:gd name="csY2" fmla="*/ 725871 h 725871"/>
                <a:gd name="csX3" fmla="*/ 0 w 1451743"/>
                <a:gd name="csY3" fmla="*/ 725871 h 725871"/>
                <a:gd name="csX4" fmla="*/ 0 w 1451743"/>
                <a:gd name="csY4" fmla="*/ 0 h 7258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51743" h="725871">
                  <a:moveTo>
                    <a:pt x="0" y="0"/>
                  </a:moveTo>
                  <a:lnTo>
                    <a:pt x="1451743" y="0"/>
                  </a:lnTo>
                  <a:lnTo>
                    <a:pt x="1451743" y="725871"/>
                  </a:lnTo>
                  <a:lnTo>
                    <a:pt x="0" y="7258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0B5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FDA</a:t>
              </a: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FE4B535-0B3A-B086-295C-6D11B92E79CC}"/>
                </a:ext>
              </a:extLst>
            </p:cNvPr>
            <p:cNvSpPr/>
            <p:nvPr/>
          </p:nvSpPr>
          <p:spPr>
            <a:xfrm>
              <a:off x="4491822" y="4137113"/>
              <a:ext cx="1451743" cy="725871"/>
            </a:xfrm>
            <a:custGeom>
              <a:avLst/>
              <a:gdLst>
                <a:gd name="csX0" fmla="*/ 0 w 1451743"/>
                <a:gd name="csY0" fmla="*/ 0 h 725871"/>
                <a:gd name="csX1" fmla="*/ 1451743 w 1451743"/>
                <a:gd name="csY1" fmla="*/ 0 h 725871"/>
                <a:gd name="csX2" fmla="*/ 1451743 w 1451743"/>
                <a:gd name="csY2" fmla="*/ 725871 h 725871"/>
                <a:gd name="csX3" fmla="*/ 0 w 1451743"/>
                <a:gd name="csY3" fmla="*/ 725871 h 725871"/>
                <a:gd name="csX4" fmla="*/ 0 w 1451743"/>
                <a:gd name="csY4" fmla="*/ 0 h 7258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51743" h="725871">
                  <a:moveTo>
                    <a:pt x="0" y="0"/>
                  </a:moveTo>
                  <a:lnTo>
                    <a:pt x="1451743" y="0"/>
                  </a:lnTo>
                  <a:lnTo>
                    <a:pt x="1451743" y="725871"/>
                  </a:lnTo>
                  <a:lnTo>
                    <a:pt x="0" y="7258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0B5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NIH</a:t>
              </a: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9176BB-4842-3573-756F-C4227B6072A9}"/>
                </a:ext>
              </a:extLst>
            </p:cNvPr>
            <p:cNvSpPr/>
            <p:nvPr/>
          </p:nvSpPr>
          <p:spPr>
            <a:xfrm>
              <a:off x="6248433" y="4137113"/>
              <a:ext cx="1451743" cy="725871"/>
            </a:xfrm>
            <a:custGeom>
              <a:avLst/>
              <a:gdLst>
                <a:gd name="csX0" fmla="*/ 0 w 1451743"/>
                <a:gd name="csY0" fmla="*/ 0 h 725871"/>
                <a:gd name="csX1" fmla="*/ 1451743 w 1451743"/>
                <a:gd name="csY1" fmla="*/ 0 h 725871"/>
                <a:gd name="csX2" fmla="*/ 1451743 w 1451743"/>
                <a:gd name="csY2" fmla="*/ 725871 h 725871"/>
                <a:gd name="csX3" fmla="*/ 0 w 1451743"/>
                <a:gd name="csY3" fmla="*/ 725871 h 725871"/>
                <a:gd name="csX4" fmla="*/ 0 w 1451743"/>
                <a:gd name="csY4" fmla="*/ 0 h 7258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51743" h="725871">
                  <a:moveTo>
                    <a:pt x="0" y="0"/>
                  </a:moveTo>
                  <a:lnTo>
                    <a:pt x="1451743" y="0"/>
                  </a:lnTo>
                  <a:lnTo>
                    <a:pt x="1451743" y="725871"/>
                  </a:lnTo>
                  <a:lnTo>
                    <a:pt x="0" y="7258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0B5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/>
                <a:t>CDC</a:t>
              </a:r>
              <a:endParaRPr lang="en-US" sz="1500" kern="1200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351F052-2798-1485-1DB4-0D85939E9803}"/>
                </a:ext>
              </a:extLst>
            </p:cNvPr>
            <p:cNvSpPr/>
            <p:nvPr/>
          </p:nvSpPr>
          <p:spPr>
            <a:xfrm>
              <a:off x="8005043" y="4137113"/>
              <a:ext cx="1451743" cy="725871"/>
            </a:xfrm>
            <a:custGeom>
              <a:avLst/>
              <a:gdLst>
                <a:gd name="csX0" fmla="*/ 0 w 1451743"/>
                <a:gd name="csY0" fmla="*/ 0 h 725871"/>
                <a:gd name="csX1" fmla="*/ 1451743 w 1451743"/>
                <a:gd name="csY1" fmla="*/ 0 h 725871"/>
                <a:gd name="csX2" fmla="*/ 1451743 w 1451743"/>
                <a:gd name="csY2" fmla="*/ 725871 h 725871"/>
                <a:gd name="csX3" fmla="*/ 0 w 1451743"/>
                <a:gd name="csY3" fmla="*/ 725871 h 725871"/>
                <a:gd name="csX4" fmla="*/ 0 w 1451743"/>
                <a:gd name="csY4" fmla="*/ 0 h 7258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51743" h="725871">
                  <a:moveTo>
                    <a:pt x="0" y="0"/>
                  </a:moveTo>
                  <a:lnTo>
                    <a:pt x="1451743" y="0"/>
                  </a:lnTo>
                  <a:lnTo>
                    <a:pt x="1451743" y="725871"/>
                  </a:lnTo>
                  <a:lnTo>
                    <a:pt x="0" y="7258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0B5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/>
                <a:t>HRSA</a:t>
              </a:r>
              <a:endParaRPr lang="en-US" sz="1500" kern="120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E70E0F-C8AD-AA2F-B54C-CD1F1611CE9E}"/>
                </a:ext>
              </a:extLst>
            </p:cNvPr>
            <p:cNvSpPr/>
            <p:nvPr/>
          </p:nvSpPr>
          <p:spPr>
            <a:xfrm>
              <a:off x="9761653" y="4137113"/>
              <a:ext cx="1451743" cy="725871"/>
            </a:xfrm>
            <a:custGeom>
              <a:avLst/>
              <a:gdLst>
                <a:gd name="csX0" fmla="*/ 0 w 1451743"/>
                <a:gd name="csY0" fmla="*/ 0 h 725871"/>
                <a:gd name="csX1" fmla="*/ 1451743 w 1451743"/>
                <a:gd name="csY1" fmla="*/ 0 h 725871"/>
                <a:gd name="csX2" fmla="*/ 1451743 w 1451743"/>
                <a:gd name="csY2" fmla="*/ 725871 h 725871"/>
                <a:gd name="csX3" fmla="*/ 0 w 1451743"/>
                <a:gd name="csY3" fmla="*/ 725871 h 725871"/>
                <a:gd name="csX4" fmla="*/ 0 w 1451743"/>
                <a:gd name="csY4" fmla="*/ 0 h 72587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451743" h="725871">
                  <a:moveTo>
                    <a:pt x="0" y="0"/>
                  </a:moveTo>
                  <a:lnTo>
                    <a:pt x="1451743" y="0"/>
                  </a:lnTo>
                  <a:lnTo>
                    <a:pt x="1451743" y="725871"/>
                  </a:lnTo>
                  <a:lnTo>
                    <a:pt x="0" y="7258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0B5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/>
                <a:t>SAMHSA</a:t>
              </a:r>
              <a:endParaRPr lang="en-US" sz="1500" kern="120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284992A-F9AB-A566-A605-99EB9CB7A69D}"/>
                </a:ext>
              </a:extLst>
            </p:cNvPr>
            <p:cNvSpPr/>
            <p:nvPr/>
          </p:nvSpPr>
          <p:spPr>
            <a:xfrm>
              <a:off x="5185828" y="2886430"/>
              <a:ext cx="1820341" cy="806494"/>
            </a:xfrm>
            <a:custGeom>
              <a:avLst/>
              <a:gdLst>
                <a:gd name="csX0" fmla="*/ 0 w 1820341"/>
                <a:gd name="csY0" fmla="*/ 0 h 806494"/>
                <a:gd name="csX1" fmla="*/ 1820341 w 1820341"/>
                <a:gd name="csY1" fmla="*/ 0 h 806494"/>
                <a:gd name="csX2" fmla="*/ 1820341 w 1820341"/>
                <a:gd name="csY2" fmla="*/ 806494 h 806494"/>
                <a:gd name="csX3" fmla="*/ 0 w 1820341"/>
                <a:gd name="csY3" fmla="*/ 806494 h 806494"/>
                <a:gd name="csX4" fmla="*/ 0 w 1820341"/>
                <a:gd name="csY4" fmla="*/ 0 h 8064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820341" h="806494">
                  <a:moveTo>
                    <a:pt x="0" y="0"/>
                  </a:moveTo>
                  <a:lnTo>
                    <a:pt x="1820341" y="0"/>
                  </a:lnTo>
                  <a:lnTo>
                    <a:pt x="1820341" y="806494"/>
                  </a:lnTo>
                  <a:lnTo>
                    <a:pt x="0" y="8064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C117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" tIns="9525" rIns="9525" bIns="9525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500" kern="1200" dirty="0"/>
                <a:t>Dept. of Health &amp; Human Services (HHS)</a:t>
              </a:r>
            </a:p>
          </p:txBody>
        </p:sp>
      </p:grpSp>
      <p:pic>
        <p:nvPicPr>
          <p:cNvPr id="1028" name="Picture 4" descr="Department of Health &amp; Human Services | HHS.gov">
            <a:extLst>
              <a:ext uri="{FF2B5EF4-FFF2-40B4-BE49-F238E27FC236}">
                <a16:creationId xmlns:a16="http://schemas.microsoft.com/office/drawing/2014/main" id="{AB4F00FF-6E90-92DD-C987-89944CCB3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416" y="2146387"/>
            <a:ext cx="980853" cy="99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enters for Medicare &amp; Medicaid Services - Wikipedia">
            <a:extLst>
              <a:ext uri="{FF2B5EF4-FFF2-40B4-BE49-F238E27FC236}">
                <a16:creationId xmlns:a16="http://schemas.microsoft.com/office/drawing/2014/main" id="{26272147-E852-2906-779D-6C14EB52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66" y="4590693"/>
            <a:ext cx="1347537" cy="47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ood and Drug Administration · GitHub">
            <a:extLst>
              <a:ext uri="{FF2B5EF4-FFF2-40B4-BE49-F238E27FC236}">
                <a16:creationId xmlns:a16="http://schemas.microsoft.com/office/drawing/2014/main" id="{6FB5B403-9431-C14E-F1AD-E620D223EB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1" t="24125" r="1181" b="20008"/>
          <a:stretch>
            <a:fillRect/>
          </a:stretch>
        </p:blipFill>
        <p:spPr bwMode="auto">
          <a:xfrm>
            <a:off x="2754221" y="4590693"/>
            <a:ext cx="1189923" cy="66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241CCAA-49E6-68D1-9B88-BD0C2E206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178" y="4620496"/>
            <a:ext cx="829044" cy="5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DC - Apps on Google Play">
            <a:extLst>
              <a:ext uri="{FF2B5EF4-FFF2-40B4-BE49-F238E27FC236}">
                <a16:creationId xmlns:a16="http://schemas.microsoft.com/office/drawing/2014/main" id="{E42D6977-FE73-7165-A327-0045207D17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5" b="22830"/>
          <a:stretch>
            <a:fillRect/>
          </a:stretch>
        </p:blipFill>
        <p:spPr bwMode="auto">
          <a:xfrm>
            <a:off x="6460992" y="4620496"/>
            <a:ext cx="951652" cy="53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ealth Resources and Services Administration - Wikipedia">
            <a:extLst>
              <a:ext uri="{FF2B5EF4-FFF2-40B4-BE49-F238E27FC236}">
                <a16:creationId xmlns:a16="http://schemas.microsoft.com/office/drawing/2014/main" id="{E3C70978-5D7A-8DDF-DB89-1232AD69A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059" y="4639216"/>
            <a:ext cx="1152592" cy="37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NACDS Comments to SAMHSA Highlight the Critical Role of Pharmacies in  Expanding Access to Opioid Use Disorder Treatment Services | NACDS">
            <a:extLst>
              <a:ext uri="{FF2B5EF4-FFF2-40B4-BE49-F238E27FC236}">
                <a16:creationId xmlns:a16="http://schemas.microsoft.com/office/drawing/2014/main" id="{68981AC8-3CC2-3F74-12C5-7EC53BB1D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149" y="4384574"/>
            <a:ext cx="1237631" cy="88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Shape 26">
            <a:extLst>
              <a:ext uri="{FF2B5EF4-FFF2-40B4-BE49-F238E27FC236}">
                <a16:creationId xmlns:a16="http://schemas.microsoft.com/office/drawing/2014/main" id="{A3B055F9-0E19-F178-A56B-6AE7D9E218C0}"/>
              </a:ext>
            </a:extLst>
          </p:cNvPr>
          <p:cNvSpPr/>
          <p:nvPr/>
        </p:nvSpPr>
        <p:spPr>
          <a:xfrm>
            <a:off x="2921829" y="5419830"/>
            <a:ext cx="8229600" cy="1005828"/>
          </a:xfrm>
          <a:prstGeom prst="rect">
            <a:avLst/>
          </a:prstGeom>
          <a:solidFill>
            <a:srgbClr val="FFD5D5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28">
            <a:extLst>
              <a:ext uri="{FF2B5EF4-FFF2-40B4-BE49-F238E27FC236}">
                <a16:creationId xmlns:a16="http://schemas.microsoft.com/office/drawing/2014/main" id="{4086F491-0D61-94E7-EBBC-6FE86DEE49CD}"/>
              </a:ext>
            </a:extLst>
          </p:cNvPr>
          <p:cNvSpPr/>
          <p:nvPr/>
        </p:nvSpPr>
        <p:spPr>
          <a:xfrm>
            <a:off x="3104709" y="541983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latin typeface="+mj-lt"/>
                <a:ea typeface="Calibri" pitchFamily="34" charset="-122"/>
                <a:cs typeface="Calibri" pitchFamily="34" charset="-120"/>
              </a:rPr>
              <a:t>Congress passes laws that authorize and fund agency activities. </a:t>
            </a:r>
          </a:p>
          <a:p>
            <a:pPr marL="0" indent="0">
              <a:buNone/>
            </a:pPr>
            <a:r>
              <a:rPr lang="en-US" sz="1400" dirty="0">
                <a:latin typeface="+mj-lt"/>
                <a:ea typeface="Calibri" pitchFamily="34" charset="-122"/>
                <a:cs typeface="Calibri" pitchFamily="34" charset="-120"/>
              </a:rPr>
              <a:t>Agencies then implement those laws through regulations, guidance, and administrative action. </a:t>
            </a:r>
            <a:r>
              <a:rPr lang="en-US" sz="1400" b="1" dirty="0">
                <a:latin typeface="+mj-lt"/>
                <a:ea typeface="Calibri" pitchFamily="34" charset="-122"/>
                <a:cs typeface="Calibri" pitchFamily="34" charset="-120"/>
              </a:rPr>
              <a:t>That implementation directly shapes how health care is delivered and paid for.</a:t>
            </a:r>
            <a:endParaRPr lang="en-US" sz="1400" b="1" dirty="0">
              <a:latin typeface="+mj-lt"/>
            </a:endParaRPr>
          </a:p>
        </p:txBody>
      </p:sp>
      <p:sp>
        <p:nvSpPr>
          <p:cNvPr id="41" name="Star: 10 Points 40">
            <a:extLst>
              <a:ext uri="{FF2B5EF4-FFF2-40B4-BE49-F238E27FC236}">
                <a16:creationId xmlns:a16="http://schemas.microsoft.com/office/drawing/2014/main" id="{8AE42A29-7E9F-4EA2-9198-55D09F9DE331}"/>
              </a:ext>
            </a:extLst>
          </p:cNvPr>
          <p:cNvSpPr/>
          <p:nvPr/>
        </p:nvSpPr>
        <p:spPr>
          <a:xfrm>
            <a:off x="1608705" y="5153659"/>
            <a:ext cx="1458220" cy="1456042"/>
          </a:xfrm>
          <a:prstGeom prst="star10">
            <a:avLst/>
          </a:prstGeom>
          <a:solidFill>
            <a:srgbClr val="E004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Key Distinction</a:t>
            </a:r>
          </a:p>
        </p:txBody>
      </p:sp>
    </p:spTree>
    <p:extLst>
      <p:ext uri="{BB962C8B-B14F-4D97-AF65-F5344CB8AC3E}">
        <p14:creationId xmlns:p14="http://schemas.microsoft.com/office/powerpoint/2010/main" val="382542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7FB0037-95C0-C21B-E556-DDEA282D282B}"/>
              </a:ext>
            </a:extLst>
          </p:cNvPr>
          <p:cNvSpPr txBox="1">
            <a:spLocks/>
          </p:cNvSpPr>
          <p:nvPr/>
        </p:nvSpPr>
        <p:spPr>
          <a:xfrm>
            <a:off x="498669" y="218441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The Department of Health &amp; Human Services (HHS)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B90C4D-B1DD-EDAD-BF70-EC5D42684B6E}"/>
              </a:ext>
            </a:extLst>
          </p:cNvPr>
          <p:cNvSpPr txBox="1">
            <a:spLocks/>
          </p:cNvSpPr>
          <p:nvPr/>
        </p:nvSpPr>
        <p:spPr>
          <a:xfrm>
            <a:off x="615188" y="1259776"/>
            <a:ext cx="10961624" cy="56870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i="1" dirty="0"/>
              <a:t>The parent department overseeing nearly all federal health policy and the most important for ASE</a:t>
            </a:r>
          </a:p>
        </p:txBody>
      </p:sp>
      <p:pic>
        <p:nvPicPr>
          <p:cNvPr id="5" name="Picture 4" descr="Department of Health &amp; Human Services | HHS.gov">
            <a:extLst>
              <a:ext uri="{FF2B5EF4-FFF2-40B4-BE49-F238E27FC236}">
                <a16:creationId xmlns:a16="http://schemas.microsoft.com/office/drawing/2014/main" id="{E7F3CE64-C3F6-6C52-8B11-F68386E2B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88" y="1828482"/>
            <a:ext cx="2536256" cy="257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3">
            <a:extLst>
              <a:ext uri="{FF2B5EF4-FFF2-40B4-BE49-F238E27FC236}">
                <a16:creationId xmlns:a16="http://schemas.microsoft.com/office/drawing/2014/main" id="{9621C57E-78B7-8568-D5C2-6F210A3B6209}"/>
              </a:ext>
            </a:extLst>
          </p:cNvPr>
          <p:cNvSpPr/>
          <p:nvPr/>
        </p:nvSpPr>
        <p:spPr>
          <a:xfrm>
            <a:off x="8284972" y="3463560"/>
            <a:ext cx="8298180" cy="2383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500" dirty="0"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6ABB9-60E5-0361-9613-ED7D9C4FBA4C}"/>
              </a:ext>
            </a:extLst>
          </p:cNvPr>
          <p:cNvSpPr/>
          <p:nvPr/>
        </p:nvSpPr>
        <p:spPr>
          <a:xfrm>
            <a:off x="3267963" y="1703794"/>
            <a:ext cx="7852410" cy="2721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E0041B"/>
                </a:solidFill>
                <a:ea typeface="Calibri" pitchFamily="34" charset="-122"/>
                <a:cs typeface="Calibri" pitchFamily="34" charset="-120"/>
              </a:rPr>
              <a:t>Led by the HHS Secretary</a:t>
            </a:r>
            <a:r>
              <a:rPr lang="en-US" sz="16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, a presidential cabinet appointee confirmed by the Senate, sets department policy direction and budget priorities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E0041B"/>
                </a:solidFill>
                <a:ea typeface="Calibri" pitchFamily="34" charset="-122"/>
                <a:cs typeface="Calibri" pitchFamily="34" charset="-120"/>
              </a:rPr>
              <a:t>15 Operating Divisions: CMS, FDA, NIH, CDC, HRSA, SAMHSA, AHRQ, </a:t>
            </a:r>
            <a:r>
              <a:rPr lang="en-US" sz="16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and others;</a:t>
            </a:r>
          </a:p>
          <a:p>
            <a:pPr marL="800100" lvl="1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Each with distinct missions and rulemaking authority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E0041B"/>
                </a:solidFill>
                <a:ea typeface="Calibri" pitchFamily="34" charset="-122"/>
                <a:cs typeface="Calibri" pitchFamily="34" charset="-120"/>
              </a:rPr>
              <a:t>Staff Divisions: </a:t>
            </a:r>
            <a:r>
              <a:rPr lang="en-US" sz="16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Office of the Assistant Secretary for Health (OASH), Office of General Counsel, and Office of the Inspector General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b="1" dirty="0">
                <a:solidFill>
                  <a:srgbClr val="E0041B"/>
                </a:solidFill>
                <a:ea typeface="Calibri" pitchFamily="34" charset="-122"/>
                <a:cs typeface="Calibri" pitchFamily="34" charset="-120"/>
              </a:rPr>
              <a:t>Annual Budget: ~$1.7 Trillion </a:t>
            </a:r>
            <a:r>
              <a:rPr lang="en-US" sz="16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- the largest federal department by expenditure, driven primarily by Medicare and Medicaid mandatory spending</a:t>
            </a:r>
            <a:endParaRPr lang="en-US" sz="16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22A3F7-8D5E-86B3-BF73-F368466CF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913" y="4541673"/>
            <a:ext cx="1900173" cy="67218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4997551-3ABB-BBE1-F250-6C8D22723BCA}"/>
              </a:ext>
            </a:extLst>
          </p:cNvPr>
          <p:cNvSpPr/>
          <p:nvPr/>
        </p:nvSpPr>
        <p:spPr>
          <a:xfrm>
            <a:off x="4410202" y="5121237"/>
            <a:ext cx="3680460" cy="568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00B55"/>
                </a:solidFill>
              </a:rPr>
              <a:t>Primary Relationships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11FD8E-861B-C62C-F967-E35E3D71DCF6}"/>
              </a:ext>
            </a:extLst>
          </p:cNvPr>
          <p:cNvSpPr/>
          <p:nvPr/>
        </p:nvSpPr>
        <p:spPr>
          <a:xfrm>
            <a:off x="1231204" y="5690069"/>
            <a:ext cx="3680460" cy="568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00B55"/>
                </a:solidFill>
              </a:rPr>
              <a:t>CMS </a:t>
            </a:r>
          </a:p>
          <a:p>
            <a:pPr algn="ctr"/>
            <a:r>
              <a:rPr lang="en-US" b="1" dirty="0">
                <a:solidFill>
                  <a:srgbClr val="100B55"/>
                </a:solidFill>
              </a:rPr>
              <a:t>(payment &amp; coverage)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AF79B5-2808-3D0A-DF81-C8029C830BB9}"/>
              </a:ext>
            </a:extLst>
          </p:cNvPr>
          <p:cNvSpPr/>
          <p:nvPr/>
        </p:nvSpPr>
        <p:spPr>
          <a:xfrm>
            <a:off x="4528311" y="5974423"/>
            <a:ext cx="3680460" cy="568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00B55"/>
                </a:solidFill>
              </a:rPr>
              <a:t>FDA </a:t>
            </a:r>
          </a:p>
          <a:p>
            <a:pPr algn="ctr"/>
            <a:r>
              <a:rPr lang="en-US" b="1" dirty="0">
                <a:solidFill>
                  <a:srgbClr val="100B55"/>
                </a:solidFill>
              </a:rPr>
              <a:t>(devices &amp; AI tools)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599792-F838-DD3F-9995-8383094960F4}"/>
              </a:ext>
            </a:extLst>
          </p:cNvPr>
          <p:cNvSpPr/>
          <p:nvPr/>
        </p:nvSpPr>
        <p:spPr>
          <a:xfrm>
            <a:off x="7896352" y="5722913"/>
            <a:ext cx="3680460" cy="568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00B55"/>
                </a:solidFill>
              </a:rPr>
              <a:t>NIH/NHLBI </a:t>
            </a:r>
          </a:p>
          <a:p>
            <a:pPr algn="ctr"/>
            <a:r>
              <a:rPr lang="en-US" b="1" dirty="0">
                <a:solidFill>
                  <a:srgbClr val="100B55"/>
                </a:solidFill>
              </a:rPr>
              <a:t>(research funding)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62ADF8F-D039-3174-2D40-C06B584B4BCD}"/>
              </a:ext>
            </a:extLst>
          </p:cNvPr>
          <p:cNvCxnSpPr>
            <a:cxnSpLocks/>
          </p:cNvCxnSpPr>
          <p:nvPr/>
        </p:nvCxnSpPr>
        <p:spPr>
          <a:xfrm flipH="1">
            <a:off x="3726180" y="5405590"/>
            <a:ext cx="1225423" cy="4419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CB361AF-D15E-3824-57D5-869BB713EB73}"/>
              </a:ext>
            </a:extLst>
          </p:cNvPr>
          <p:cNvCxnSpPr>
            <a:cxnSpLocks/>
          </p:cNvCxnSpPr>
          <p:nvPr/>
        </p:nvCxnSpPr>
        <p:spPr>
          <a:xfrm>
            <a:off x="6294670" y="5598224"/>
            <a:ext cx="0" cy="311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F4CC506-D95C-2D11-3827-F1EA16919CDA}"/>
              </a:ext>
            </a:extLst>
          </p:cNvPr>
          <p:cNvCxnSpPr>
            <a:cxnSpLocks/>
          </p:cNvCxnSpPr>
          <p:nvPr/>
        </p:nvCxnSpPr>
        <p:spPr>
          <a:xfrm>
            <a:off x="7580884" y="5405590"/>
            <a:ext cx="1483106" cy="3173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358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955FF-37CB-3A16-669A-59D2D7C9C68A}"/>
              </a:ext>
            </a:extLst>
          </p:cNvPr>
          <p:cNvSpPr txBox="1">
            <a:spLocks/>
          </p:cNvSpPr>
          <p:nvPr/>
        </p:nvSpPr>
        <p:spPr>
          <a:xfrm>
            <a:off x="452949" y="218566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HHS Operating Divisions: Who Does What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92716-B0FD-4E8B-C01B-09877B994CD5}"/>
              </a:ext>
            </a:extLst>
          </p:cNvPr>
          <p:cNvSpPr txBox="1">
            <a:spLocks/>
          </p:cNvSpPr>
          <p:nvPr/>
        </p:nvSpPr>
        <p:spPr>
          <a:xfrm>
            <a:off x="415470" y="1183381"/>
            <a:ext cx="10961624" cy="5687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i="1" dirty="0"/>
              <a:t>Each division has distinct regulatory authority and a different role in health care policy.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8C0A62D-BBC2-7B4D-ABDE-C8C249F5BC19}"/>
              </a:ext>
            </a:extLst>
          </p:cNvPr>
          <p:cNvGrpSpPr/>
          <p:nvPr/>
        </p:nvGrpSpPr>
        <p:grpSpPr>
          <a:xfrm>
            <a:off x="452949" y="1726692"/>
            <a:ext cx="5124892" cy="1143000"/>
            <a:chOff x="452948" y="1828482"/>
            <a:chExt cx="5124892" cy="1143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A17DB6D-1268-69EB-D97C-DB5CCE176E2D}"/>
                </a:ext>
              </a:extLst>
            </p:cNvPr>
            <p:cNvSpPr/>
            <p:nvPr/>
          </p:nvSpPr>
          <p:spPr>
            <a:xfrm>
              <a:off x="1024448" y="1828482"/>
              <a:ext cx="4553392" cy="1143000"/>
            </a:xfrm>
            <a:prstGeom prst="rect">
              <a:avLst/>
            </a:prstGeom>
            <a:solidFill>
              <a:srgbClr val="FEE2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C9F1B57-D885-1A5A-3DAB-CB1B4F1EC039}"/>
                </a:ext>
              </a:extLst>
            </p:cNvPr>
            <p:cNvSpPr/>
            <p:nvPr/>
          </p:nvSpPr>
          <p:spPr>
            <a:xfrm>
              <a:off x="452948" y="1828482"/>
              <a:ext cx="1143000" cy="1143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CMS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BBF6E7F-17B6-77F7-FD94-60F8708C5A3C}"/>
              </a:ext>
            </a:extLst>
          </p:cNvPr>
          <p:cNvGrpSpPr/>
          <p:nvPr/>
        </p:nvGrpSpPr>
        <p:grpSpPr>
          <a:xfrm>
            <a:off x="452949" y="2948303"/>
            <a:ext cx="5124892" cy="1143000"/>
            <a:chOff x="452948" y="1828482"/>
            <a:chExt cx="5124892" cy="1143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D4C55A4-7887-B554-50D4-967C70F0CA0C}"/>
                </a:ext>
              </a:extLst>
            </p:cNvPr>
            <p:cNvSpPr/>
            <p:nvPr/>
          </p:nvSpPr>
          <p:spPr>
            <a:xfrm>
              <a:off x="1024448" y="1828482"/>
              <a:ext cx="4553392" cy="1143000"/>
            </a:xfrm>
            <a:prstGeom prst="rect">
              <a:avLst/>
            </a:prstGeom>
            <a:solidFill>
              <a:srgbClr val="FEE2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99E3BDC-95F5-2046-A119-F6DE0085471D}"/>
                </a:ext>
              </a:extLst>
            </p:cNvPr>
            <p:cNvSpPr/>
            <p:nvPr/>
          </p:nvSpPr>
          <p:spPr>
            <a:xfrm>
              <a:off x="452948" y="1828482"/>
              <a:ext cx="1143000" cy="1143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NIH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1160F40-49B8-0966-6D90-E80BA079EF5C}"/>
              </a:ext>
            </a:extLst>
          </p:cNvPr>
          <p:cNvGrpSpPr/>
          <p:nvPr/>
        </p:nvGrpSpPr>
        <p:grpSpPr>
          <a:xfrm>
            <a:off x="452949" y="4169914"/>
            <a:ext cx="5124892" cy="1143000"/>
            <a:chOff x="452948" y="1828482"/>
            <a:chExt cx="5124892" cy="1143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916799-98FD-6431-4F95-96A4ADAAC442}"/>
                </a:ext>
              </a:extLst>
            </p:cNvPr>
            <p:cNvSpPr/>
            <p:nvPr/>
          </p:nvSpPr>
          <p:spPr>
            <a:xfrm>
              <a:off x="1024448" y="1828482"/>
              <a:ext cx="4553392" cy="1143000"/>
            </a:xfrm>
            <a:prstGeom prst="rect">
              <a:avLst/>
            </a:prstGeom>
            <a:solidFill>
              <a:srgbClr val="FEE2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3344913-FC3C-35C0-4DE8-681D2F440025}"/>
                </a:ext>
              </a:extLst>
            </p:cNvPr>
            <p:cNvSpPr/>
            <p:nvPr/>
          </p:nvSpPr>
          <p:spPr>
            <a:xfrm>
              <a:off x="452948" y="1828482"/>
              <a:ext cx="1143000" cy="1143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5FA800-36B4-E6B9-E29D-8AA16DC5DAB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52949" y="5391525"/>
            <a:ext cx="5124892" cy="1143000"/>
            <a:chOff x="452948" y="1828482"/>
            <a:chExt cx="5124892" cy="1143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5E02703-A6AA-3E79-F8B9-F5B498F368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24448" y="1828482"/>
              <a:ext cx="4553392" cy="1143000"/>
            </a:xfrm>
            <a:prstGeom prst="rect">
              <a:avLst/>
            </a:prstGeom>
            <a:solidFill>
              <a:srgbClr val="FEE2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8BE99F5-46D0-3A5B-2AA4-83D0CBA4B3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52948" y="1828482"/>
              <a:ext cx="1143000" cy="1143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FF39AC1-24AE-EEE0-12B1-C1D6D20D1713}"/>
              </a:ext>
            </a:extLst>
          </p:cNvPr>
          <p:cNvSpPr/>
          <p:nvPr/>
        </p:nvSpPr>
        <p:spPr>
          <a:xfrm>
            <a:off x="6667500" y="1726692"/>
            <a:ext cx="4553392" cy="1143000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C078FD4-17CB-0641-03AD-B9A90740C1F9}"/>
              </a:ext>
            </a:extLst>
          </p:cNvPr>
          <p:cNvSpPr/>
          <p:nvPr/>
        </p:nvSpPr>
        <p:spPr>
          <a:xfrm>
            <a:off x="6096000" y="1726692"/>
            <a:ext cx="1143000" cy="1143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FDA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CF55AE-D36B-1CCB-38D5-0BA9CD9CBC4B}"/>
              </a:ext>
            </a:extLst>
          </p:cNvPr>
          <p:cNvGrpSpPr/>
          <p:nvPr/>
        </p:nvGrpSpPr>
        <p:grpSpPr>
          <a:xfrm>
            <a:off x="6096000" y="2948303"/>
            <a:ext cx="5124892" cy="1143000"/>
            <a:chOff x="452948" y="1828482"/>
            <a:chExt cx="5124892" cy="1143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9D4F4D8-02CB-04B0-2A43-2542F45E113B}"/>
                </a:ext>
              </a:extLst>
            </p:cNvPr>
            <p:cNvSpPr/>
            <p:nvPr/>
          </p:nvSpPr>
          <p:spPr>
            <a:xfrm>
              <a:off x="1024448" y="1828482"/>
              <a:ext cx="4553392" cy="1143000"/>
            </a:xfrm>
            <a:prstGeom prst="rect">
              <a:avLst/>
            </a:prstGeom>
            <a:solidFill>
              <a:srgbClr val="FEE2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D75D9BA-3971-BC90-B6FA-667678C42DE5}"/>
                </a:ext>
              </a:extLst>
            </p:cNvPr>
            <p:cNvSpPr/>
            <p:nvPr/>
          </p:nvSpPr>
          <p:spPr>
            <a:xfrm>
              <a:off x="452948" y="1828482"/>
              <a:ext cx="1143000" cy="1143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CDC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5CBEAE1-FB3A-0834-A762-B416BD109150}"/>
              </a:ext>
            </a:extLst>
          </p:cNvPr>
          <p:cNvGrpSpPr/>
          <p:nvPr/>
        </p:nvGrpSpPr>
        <p:grpSpPr>
          <a:xfrm>
            <a:off x="6096000" y="4169914"/>
            <a:ext cx="5124892" cy="1143000"/>
            <a:chOff x="452948" y="1828482"/>
            <a:chExt cx="5124892" cy="1143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32D5C39-3E76-F85C-37A4-4B9D1E8B1B43}"/>
                </a:ext>
              </a:extLst>
            </p:cNvPr>
            <p:cNvSpPr/>
            <p:nvPr/>
          </p:nvSpPr>
          <p:spPr>
            <a:xfrm>
              <a:off x="1024448" y="1828482"/>
              <a:ext cx="4553392" cy="1143000"/>
            </a:xfrm>
            <a:prstGeom prst="rect">
              <a:avLst/>
            </a:prstGeom>
            <a:solidFill>
              <a:srgbClr val="FEE2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746B211-4BFB-4224-2CF9-AC5CD79D41C6}"/>
                </a:ext>
              </a:extLst>
            </p:cNvPr>
            <p:cNvSpPr/>
            <p:nvPr/>
          </p:nvSpPr>
          <p:spPr>
            <a:xfrm>
              <a:off x="452948" y="1828482"/>
              <a:ext cx="1143000" cy="1143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0816520-C2A3-7AE2-9DA4-D5ECF2E87376}"/>
              </a:ext>
            </a:extLst>
          </p:cNvPr>
          <p:cNvGrpSpPr/>
          <p:nvPr/>
        </p:nvGrpSpPr>
        <p:grpSpPr>
          <a:xfrm>
            <a:off x="6096000" y="5391525"/>
            <a:ext cx="5124892" cy="1143000"/>
            <a:chOff x="452948" y="1828482"/>
            <a:chExt cx="5124892" cy="11430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C1B5FB3-D68D-09CC-DD77-5933D08B2126}"/>
                </a:ext>
              </a:extLst>
            </p:cNvPr>
            <p:cNvSpPr/>
            <p:nvPr/>
          </p:nvSpPr>
          <p:spPr>
            <a:xfrm>
              <a:off x="1024448" y="1828482"/>
              <a:ext cx="4553392" cy="1143000"/>
            </a:xfrm>
            <a:prstGeom prst="rect">
              <a:avLst/>
            </a:prstGeom>
            <a:solidFill>
              <a:srgbClr val="FEE2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A2D03B9-CB00-2099-2ED0-41B7CD3ACA7C}"/>
                </a:ext>
              </a:extLst>
            </p:cNvPr>
            <p:cNvSpPr/>
            <p:nvPr/>
          </p:nvSpPr>
          <p:spPr>
            <a:xfrm>
              <a:off x="452948" y="1828482"/>
              <a:ext cx="1143000" cy="1143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D953EE6-9D8F-9C93-75B0-70AC7FC13255}"/>
              </a:ext>
            </a:extLst>
          </p:cNvPr>
          <p:cNvSpPr txBox="1"/>
          <p:nvPr/>
        </p:nvSpPr>
        <p:spPr>
          <a:xfrm>
            <a:off x="409354" y="5778359"/>
            <a:ext cx="1230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SAMHSA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C56345-5BB0-14CE-7E25-A778475FA58C}"/>
              </a:ext>
            </a:extLst>
          </p:cNvPr>
          <p:cNvSpPr txBox="1"/>
          <p:nvPr/>
        </p:nvSpPr>
        <p:spPr>
          <a:xfrm>
            <a:off x="409354" y="4565499"/>
            <a:ext cx="1230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HRSA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DA195F-3301-2B66-3B41-A0E10B78D295}"/>
              </a:ext>
            </a:extLst>
          </p:cNvPr>
          <p:cNvSpPr txBox="1"/>
          <p:nvPr/>
        </p:nvSpPr>
        <p:spPr>
          <a:xfrm>
            <a:off x="6052405" y="4565499"/>
            <a:ext cx="1230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AHRQ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FC211CD-BB51-16BC-E985-503BE9E30C0A}"/>
              </a:ext>
            </a:extLst>
          </p:cNvPr>
          <p:cNvSpPr txBox="1"/>
          <p:nvPr/>
        </p:nvSpPr>
        <p:spPr>
          <a:xfrm>
            <a:off x="6052405" y="5778359"/>
            <a:ext cx="1230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ASPR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DEA6A8C-F8BC-1276-884E-11A8B064542A}"/>
              </a:ext>
            </a:extLst>
          </p:cNvPr>
          <p:cNvSpPr/>
          <p:nvPr/>
        </p:nvSpPr>
        <p:spPr>
          <a:xfrm>
            <a:off x="1639543" y="1874109"/>
            <a:ext cx="3801137" cy="386834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>
                <a:solidFill>
                  <a:srgbClr val="100B55"/>
                </a:solidFill>
              </a:rPr>
              <a:t>Centers for Medicare &amp; Medicaid Services</a:t>
            </a:r>
          </a:p>
          <a:p>
            <a:endParaRPr lang="en-US" sz="1400" b="1" dirty="0">
              <a:solidFill>
                <a:srgbClr val="100B55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E9553F8-58D8-E58A-114F-A45CF018CEBD}"/>
              </a:ext>
            </a:extLst>
          </p:cNvPr>
          <p:cNvSpPr/>
          <p:nvPr/>
        </p:nvSpPr>
        <p:spPr>
          <a:xfrm>
            <a:off x="1746665" y="2159152"/>
            <a:ext cx="3680460" cy="568707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rgbClr val="100B55"/>
                </a:solidFill>
              </a:rPr>
              <a:t>Sets Medicare/Medicaid payment rates, coverage policies, and quality programs.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73489B2-8A8B-8504-D493-65E18BCFA523}"/>
              </a:ext>
            </a:extLst>
          </p:cNvPr>
          <p:cNvSpPr/>
          <p:nvPr/>
        </p:nvSpPr>
        <p:spPr>
          <a:xfrm>
            <a:off x="1686326" y="3134337"/>
            <a:ext cx="3801137" cy="386834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>
                <a:solidFill>
                  <a:srgbClr val="100B55"/>
                </a:solidFill>
              </a:rPr>
              <a:t>National Institutes of Health</a:t>
            </a:r>
          </a:p>
          <a:p>
            <a:endParaRPr lang="en-US" sz="1400" b="1" dirty="0">
              <a:solidFill>
                <a:srgbClr val="100B55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ABA67B8-88B9-ED9C-631D-CB0EBF83B1FD}"/>
              </a:ext>
            </a:extLst>
          </p:cNvPr>
          <p:cNvSpPr/>
          <p:nvPr/>
        </p:nvSpPr>
        <p:spPr>
          <a:xfrm>
            <a:off x="1793448" y="3419380"/>
            <a:ext cx="3680460" cy="568707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rgbClr val="100B55"/>
                </a:solidFill>
              </a:rPr>
              <a:t>Primary federal funder of biomedical research, including cardiovascular science.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6F9372C-4BBC-B64C-DE06-F2B141883837}"/>
              </a:ext>
            </a:extLst>
          </p:cNvPr>
          <p:cNvSpPr/>
          <p:nvPr/>
        </p:nvSpPr>
        <p:spPr>
          <a:xfrm>
            <a:off x="1664529" y="4355948"/>
            <a:ext cx="3801137" cy="386834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>
                <a:solidFill>
                  <a:srgbClr val="100B55"/>
                </a:solidFill>
              </a:rPr>
              <a:t>Health Resources &amp; Services Administration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AF22E7-0AF8-EE7D-6C3D-DBF844FD1C0B}"/>
              </a:ext>
            </a:extLst>
          </p:cNvPr>
          <p:cNvSpPr/>
          <p:nvPr/>
        </p:nvSpPr>
        <p:spPr>
          <a:xfrm>
            <a:off x="1771651" y="4640991"/>
            <a:ext cx="3680460" cy="568707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rgbClr val="100B55"/>
                </a:solidFill>
              </a:rPr>
              <a:t>Health workforce, rural health, and community health center funding.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388553B-D628-FC54-551D-20215399FCF9}"/>
              </a:ext>
            </a:extLst>
          </p:cNvPr>
          <p:cNvSpPr/>
          <p:nvPr/>
        </p:nvSpPr>
        <p:spPr>
          <a:xfrm>
            <a:off x="1711312" y="5523037"/>
            <a:ext cx="3801137" cy="386834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>
                <a:solidFill>
                  <a:srgbClr val="100B55"/>
                </a:solidFill>
              </a:rPr>
              <a:t>Substance Abuse &amp; Mental Health Services Admin.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9D58F9A-E65D-4A75-BB8B-EB254B5FF2EC}"/>
              </a:ext>
            </a:extLst>
          </p:cNvPr>
          <p:cNvSpPr/>
          <p:nvPr/>
        </p:nvSpPr>
        <p:spPr>
          <a:xfrm>
            <a:off x="1771650" y="5988482"/>
            <a:ext cx="3680460" cy="319831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>
                <a:solidFill>
                  <a:srgbClr val="100B55"/>
                </a:solidFill>
              </a:rPr>
              <a:t>Behavioral health programs; intersects with cardiovascular care in integrated settings.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CD2BBC8-2A83-27B9-9A1E-18F5DEF31322}"/>
              </a:ext>
            </a:extLst>
          </p:cNvPr>
          <p:cNvSpPr/>
          <p:nvPr/>
        </p:nvSpPr>
        <p:spPr>
          <a:xfrm>
            <a:off x="7329377" y="1886301"/>
            <a:ext cx="3801137" cy="386834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>
                <a:solidFill>
                  <a:srgbClr val="100B55"/>
                </a:solidFill>
              </a:rPr>
              <a:t>Food &amp; Drug Administration</a:t>
            </a:r>
          </a:p>
          <a:p>
            <a:endParaRPr lang="en-US" sz="1400" b="1" dirty="0">
              <a:solidFill>
                <a:srgbClr val="100B55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D59D721-FE09-DDD8-3802-47461094EBC5}"/>
              </a:ext>
            </a:extLst>
          </p:cNvPr>
          <p:cNvSpPr/>
          <p:nvPr/>
        </p:nvSpPr>
        <p:spPr>
          <a:xfrm>
            <a:off x="7436499" y="2171344"/>
            <a:ext cx="3680460" cy="568707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rgbClr val="100B55"/>
                </a:solidFill>
              </a:rPr>
              <a:t>Regulates medical devices, drugs, biologics, and AI-assisted diagnostic tools.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91843A3-C6D1-317A-07F1-1266CD149ACA}"/>
              </a:ext>
            </a:extLst>
          </p:cNvPr>
          <p:cNvSpPr/>
          <p:nvPr/>
        </p:nvSpPr>
        <p:spPr>
          <a:xfrm>
            <a:off x="7329377" y="3110167"/>
            <a:ext cx="3801137" cy="386834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>
                <a:solidFill>
                  <a:srgbClr val="100B55"/>
                </a:solidFill>
              </a:rPr>
              <a:t>Centers for Disease Control &amp; Prevention</a:t>
            </a:r>
          </a:p>
          <a:p>
            <a:endParaRPr lang="en-US" sz="1400" b="1" dirty="0">
              <a:solidFill>
                <a:srgbClr val="100B55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18D885E-CBD0-57A1-D960-B0F995B08D9B}"/>
              </a:ext>
            </a:extLst>
          </p:cNvPr>
          <p:cNvSpPr/>
          <p:nvPr/>
        </p:nvSpPr>
        <p:spPr>
          <a:xfrm>
            <a:off x="7436499" y="3395210"/>
            <a:ext cx="3680460" cy="568707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rgbClr val="100B55"/>
                </a:solidFill>
              </a:rPr>
              <a:t>Cardiovascular disease surveillance, public health data, and prevention programs.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0114C47-CB20-27C5-EB08-FFAE82753893}"/>
              </a:ext>
            </a:extLst>
          </p:cNvPr>
          <p:cNvSpPr/>
          <p:nvPr/>
        </p:nvSpPr>
        <p:spPr>
          <a:xfrm>
            <a:off x="7329377" y="4355948"/>
            <a:ext cx="3801137" cy="386834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>
                <a:solidFill>
                  <a:srgbClr val="100B55"/>
                </a:solidFill>
              </a:rPr>
              <a:t>Agency for Healthcare Research &amp; Quality</a:t>
            </a:r>
          </a:p>
          <a:p>
            <a:endParaRPr lang="en-US" sz="1400" b="1" dirty="0">
              <a:solidFill>
                <a:srgbClr val="100B55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EBB8158-AD4E-6718-3CF7-AE7E9024D7B8}"/>
              </a:ext>
            </a:extLst>
          </p:cNvPr>
          <p:cNvSpPr/>
          <p:nvPr/>
        </p:nvSpPr>
        <p:spPr>
          <a:xfrm>
            <a:off x="7436499" y="4640991"/>
            <a:ext cx="3680460" cy="568707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rgbClr val="100B55"/>
                </a:solidFill>
              </a:rPr>
              <a:t>Comparative effectiveness research that informs coverage and clinical guidelines.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D328A2B-6FB3-DCB5-C75E-7DE55C590273}"/>
              </a:ext>
            </a:extLst>
          </p:cNvPr>
          <p:cNvSpPr/>
          <p:nvPr/>
        </p:nvSpPr>
        <p:spPr>
          <a:xfrm>
            <a:off x="7366414" y="5492839"/>
            <a:ext cx="3801137" cy="386834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>
                <a:solidFill>
                  <a:srgbClr val="100B55"/>
                </a:solidFill>
              </a:rPr>
              <a:t>Administration for Strategic Preparedness &amp; Response</a:t>
            </a:r>
          </a:p>
          <a:p>
            <a:endParaRPr lang="en-US" sz="1400" b="1" dirty="0">
              <a:solidFill>
                <a:srgbClr val="100B55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F2044B6-BE41-7BBE-DE06-EE5DA9531B4E}"/>
              </a:ext>
            </a:extLst>
          </p:cNvPr>
          <p:cNvSpPr/>
          <p:nvPr/>
        </p:nvSpPr>
        <p:spPr>
          <a:xfrm>
            <a:off x="7411513" y="6011768"/>
            <a:ext cx="3680460" cy="390661"/>
          </a:xfrm>
          <a:prstGeom prst="rect">
            <a:avLst/>
          </a:prstGeom>
          <a:solidFill>
            <a:srgbClr val="FEE2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>
                <a:solidFill>
                  <a:srgbClr val="100B55"/>
                </a:solidFill>
              </a:rPr>
              <a:t>Public health emergency preparedness; relevant during health system disruptions.</a:t>
            </a:r>
          </a:p>
        </p:txBody>
      </p:sp>
    </p:spTree>
    <p:extLst>
      <p:ext uri="{BB962C8B-B14F-4D97-AF65-F5344CB8AC3E}">
        <p14:creationId xmlns:p14="http://schemas.microsoft.com/office/powerpoint/2010/main" val="1005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B20C8-3EC0-9E22-6D88-8C6959E3E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5C569-04F9-2EB8-1A05-2BD62A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HHS Agencies That Matter Most for Echocardiography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2BA5D-4CAE-481D-A8EF-FFED37792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296" y="2807208"/>
            <a:ext cx="10515600" cy="1500187"/>
          </a:xfrm>
        </p:spPr>
        <p:txBody>
          <a:bodyPr/>
          <a:lstStyle/>
          <a:p>
            <a:r>
              <a:rPr lang="en-US" dirty="0"/>
              <a:t>Section Two</a:t>
            </a:r>
          </a:p>
        </p:txBody>
      </p:sp>
    </p:spTree>
    <p:extLst>
      <p:ext uri="{BB962C8B-B14F-4D97-AF65-F5344CB8AC3E}">
        <p14:creationId xmlns:p14="http://schemas.microsoft.com/office/powerpoint/2010/main" val="4107102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FB2B23E-7F7A-016A-788F-AF2742891F1E}"/>
              </a:ext>
            </a:extLst>
          </p:cNvPr>
          <p:cNvSpPr txBox="1">
            <a:spLocks/>
          </p:cNvSpPr>
          <p:nvPr/>
        </p:nvSpPr>
        <p:spPr>
          <a:xfrm>
            <a:off x="452949" y="218566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Centers for Medicare &amp; Medicaid Services (CMS)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026D55C-6367-E69E-F0AD-F17808421974}"/>
              </a:ext>
            </a:extLst>
          </p:cNvPr>
          <p:cNvSpPr txBox="1">
            <a:spLocks/>
          </p:cNvSpPr>
          <p:nvPr/>
        </p:nvSpPr>
        <p:spPr>
          <a:xfrm>
            <a:off x="415470" y="1183381"/>
            <a:ext cx="10961624" cy="56870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0" i="1" dirty="0"/>
              <a:t>The most important agency for ASE members as CMS controls how cardiovascular care is paid for.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314512-7767-DB3D-DDE0-F550B70EB12C}"/>
              </a:ext>
            </a:extLst>
          </p:cNvPr>
          <p:cNvSpPr/>
          <p:nvPr/>
        </p:nvSpPr>
        <p:spPr>
          <a:xfrm>
            <a:off x="1150179" y="1980687"/>
            <a:ext cx="3181791" cy="1996953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Medicare Reimbursement: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Sets payment rates for every physician service, including all echocardiography CPT codes, through the annual Physician Fee Schedule (PFS).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76EDF1-F3F6-3912-1617-ED04E15E9732}"/>
              </a:ext>
            </a:extLst>
          </p:cNvPr>
          <p:cNvSpPr/>
          <p:nvPr/>
        </p:nvSpPr>
        <p:spPr>
          <a:xfrm>
            <a:off x="7860029" y="4118273"/>
            <a:ext cx="3181791" cy="1996953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Quality Programs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Administers MIPS/APMs under the Quality Payment Program which affects how cardiologists are measured and paid under value-based care.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9367AD-097A-A232-87C0-B7C77E91F64C}"/>
              </a:ext>
            </a:extLst>
          </p:cNvPr>
          <p:cNvSpPr/>
          <p:nvPr/>
        </p:nvSpPr>
        <p:spPr>
          <a:xfrm>
            <a:off x="1150178" y="4118274"/>
            <a:ext cx="3181791" cy="1996953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Coverage Determinations</a:t>
            </a:r>
            <a:br>
              <a:rPr lang="en-US" b="1" dirty="0">
                <a:solidFill>
                  <a:srgbClr val="2319BE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Issues National Coverage Determinations (NCDs) and Local Coverage Determinations (LCDs) that decide whether Medicare will pay for a procedure at all.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A5641C-37EB-A756-CE79-137790972862}"/>
              </a:ext>
            </a:extLst>
          </p:cNvPr>
          <p:cNvSpPr/>
          <p:nvPr/>
        </p:nvSpPr>
        <p:spPr>
          <a:xfrm>
            <a:off x="4505104" y="4118273"/>
            <a:ext cx="3181791" cy="1996953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Prior Authorization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CMS has expanded prior authorization requirements for imaging services which is a direct quality and access concern for echo providers.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58B188-83BF-7112-19CC-1B3C69D60E43}"/>
              </a:ext>
            </a:extLst>
          </p:cNvPr>
          <p:cNvSpPr/>
          <p:nvPr/>
        </p:nvSpPr>
        <p:spPr>
          <a:xfrm>
            <a:off x="4505104" y="1963856"/>
            <a:ext cx="3181791" cy="1996953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sz="1600" b="1" dirty="0">
                <a:solidFill>
                  <a:srgbClr val="C00000"/>
                </a:solidFill>
              </a:rPr>
              <a:t>Medicare Advantage (Part C)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Regulates private Medicare Advantage plans, which cover ~50% of Medicare beneficiaries and increasingly affect echo utilization.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A0141C-B1F5-FC70-1585-8BD71DFAD1A2}"/>
              </a:ext>
            </a:extLst>
          </p:cNvPr>
          <p:cNvSpPr/>
          <p:nvPr/>
        </p:nvSpPr>
        <p:spPr>
          <a:xfrm>
            <a:off x="7860030" y="1980687"/>
            <a:ext cx="3181791" cy="1996953"/>
          </a:xfrm>
          <a:prstGeom prst="rect">
            <a:avLst/>
          </a:prstGeom>
          <a:solidFill>
            <a:srgbClr val="FFEB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C00000"/>
                </a:solidFill>
              </a:rPr>
              <a:t>Medicaid Policy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Sets federal minimum standards for Medicaid and approves state Medicaid plans, affecting coverage in lower-income patient populations.</a:t>
            </a:r>
          </a:p>
        </p:txBody>
      </p:sp>
    </p:spTree>
    <p:extLst>
      <p:ext uri="{BB962C8B-B14F-4D97-AF65-F5344CB8AC3E}">
        <p14:creationId xmlns:p14="http://schemas.microsoft.com/office/powerpoint/2010/main" val="3782662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20ED4F6-C605-EA67-0FC0-1FA051688CAD}"/>
              </a:ext>
            </a:extLst>
          </p:cNvPr>
          <p:cNvSpPr txBox="1">
            <a:spLocks/>
          </p:cNvSpPr>
          <p:nvPr/>
        </p:nvSpPr>
        <p:spPr>
          <a:xfrm>
            <a:off x="452949" y="218566"/>
            <a:ext cx="10515600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tx2"/>
                </a:solidFill>
                <a:latin typeface="Figtree ExtraBold" pitchFamily="2" charset="0"/>
                <a:ea typeface="+mj-ea"/>
                <a:cs typeface="+mj-cs"/>
              </a:defRPr>
            </a:lvl1pPr>
          </a:lstStyle>
          <a:p>
            <a:r>
              <a:rPr lang="en-US" sz="2800" dirty="0"/>
              <a:t>Food &amp; Drug Administration (FDA)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6CD349-0A1F-472C-9C6D-0EB89AAD7178}"/>
              </a:ext>
            </a:extLst>
          </p:cNvPr>
          <p:cNvSpPr txBox="1">
            <a:spLocks/>
          </p:cNvSpPr>
          <p:nvPr/>
        </p:nvSpPr>
        <p:spPr>
          <a:xfrm>
            <a:off x="452949" y="1042747"/>
            <a:ext cx="10961624" cy="79730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4pPr>
            <a:lvl5pPr marL="676656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tx2"/>
                </a:solidFill>
                <a:latin typeface="Figtre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en-US" sz="1800" b="0" i="1" dirty="0"/>
              <a:t>FDA regulates the tools ASE members use from echo machines and contrast agents to AI-assisted imaging software.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E68F37-8236-568C-28C2-2C407412C53D}"/>
              </a:ext>
            </a:extLst>
          </p:cNvPr>
          <p:cNvSpPr/>
          <p:nvPr/>
        </p:nvSpPr>
        <p:spPr>
          <a:xfrm>
            <a:off x="1150179" y="1980687"/>
            <a:ext cx="3181791" cy="199695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Medical Devices: 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All echocardiography equipment, transducers, and accessories regulated by FDA's Center for Devices and Radiological Health (CDRH)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A6262D-3573-8294-6412-146EE8B66B71}"/>
              </a:ext>
            </a:extLst>
          </p:cNvPr>
          <p:cNvSpPr/>
          <p:nvPr/>
        </p:nvSpPr>
        <p:spPr>
          <a:xfrm>
            <a:off x="7860029" y="4118273"/>
            <a:ext cx="3181791" cy="199695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ASE's FDA Role: 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Submit comments on device guidance, participate in advisory committee meetings, engage CDRH staff on echo-specific issues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B04F3B-629D-1EFA-4A37-C06F5F59C027}"/>
              </a:ext>
            </a:extLst>
          </p:cNvPr>
          <p:cNvSpPr/>
          <p:nvPr/>
        </p:nvSpPr>
        <p:spPr>
          <a:xfrm>
            <a:off x="1150178" y="4118274"/>
            <a:ext cx="3181791" cy="199695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Lab-Developed Tests (LDTs): 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FDA's evolving oversight may affect molecular and imaging biomarker tests used in cardiovascular diagnosis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DBE6DE-1766-8121-E79C-DCA094D2CCAF}"/>
              </a:ext>
            </a:extLst>
          </p:cNvPr>
          <p:cNvSpPr/>
          <p:nvPr/>
        </p:nvSpPr>
        <p:spPr>
          <a:xfrm>
            <a:off x="4505104" y="4118273"/>
            <a:ext cx="3181791" cy="199695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Software as a Medical Device (SaMD): 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AI-assisted echo analysis tools and clinical decision support software regulated under FDA's evolving SaMD framework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3B1E31-542D-8E95-6268-919260FC55B0}"/>
              </a:ext>
            </a:extLst>
          </p:cNvPr>
          <p:cNvSpPr/>
          <p:nvPr/>
        </p:nvSpPr>
        <p:spPr>
          <a:xfrm>
            <a:off x="4505104" y="1963856"/>
            <a:ext cx="3181791" cy="199695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Contrast Agents: 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Ultrasound contrast agents (UCAs) regulated as drugs. FDA has authority over approvals, labeling, and safety communications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3B9368-25BA-C403-DA0E-49A6AC51A163}"/>
              </a:ext>
            </a:extLst>
          </p:cNvPr>
          <p:cNvSpPr/>
          <p:nvPr/>
        </p:nvSpPr>
        <p:spPr>
          <a:xfrm>
            <a:off x="7860030" y="1980687"/>
            <a:ext cx="3181791" cy="1996953"/>
          </a:xfrm>
          <a:prstGeom prst="rect">
            <a:avLst/>
          </a:prstGeom>
          <a:solidFill>
            <a:srgbClr val="E5E4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r>
              <a:rPr lang="en-US" b="1" dirty="0">
                <a:solidFill>
                  <a:srgbClr val="2319BE"/>
                </a:solidFill>
              </a:rPr>
              <a:t>Device Approval Pathways: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algn="ctr">
              <a:spcBef>
                <a:spcPts val="800"/>
              </a:spcBef>
            </a:pPr>
            <a:r>
              <a:rPr lang="en-US" sz="1600" dirty="0">
                <a:solidFill>
                  <a:schemeClr val="tx1"/>
                </a:solidFill>
              </a:rPr>
              <a:t>510(k) clearance (most common), PMA for high-risk devices, De Novo for novel low-to-moderate risk devices</a:t>
            </a:r>
          </a:p>
        </p:txBody>
      </p:sp>
    </p:spTree>
    <p:extLst>
      <p:ext uri="{BB962C8B-B14F-4D97-AF65-F5344CB8AC3E}">
        <p14:creationId xmlns:p14="http://schemas.microsoft.com/office/powerpoint/2010/main" val="2548142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8">
      <a:dk1>
        <a:srgbClr val="161524"/>
      </a:dk1>
      <a:lt1>
        <a:srgbClr val="FFFFFF"/>
      </a:lt1>
      <a:dk2>
        <a:srgbClr val="0A0A6C"/>
      </a:dk2>
      <a:lt2>
        <a:srgbClr val="F6F6F6"/>
      </a:lt2>
      <a:accent1>
        <a:srgbClr val="DB041D"/>
      </a:accent1>
      <a:accent2>
        <a:srgbClr val="2C18B5"/>
      </a:accent2>
      <a:accent3>
        <a:srgbClr val="771077"/>
      </a:accent3>
      <a:accent4>
        <a:srgbClr val="B30941"/>
      </a:accent4>
      <a:accent5>
        <a:srgbClr val="4C149B"/>
      </a:accent5>
      <a:accent6>
        <a:srgbClr val="FF0000"/>
      </a:accent6>
      <a:hlink>
        <a:srgbClr val="1919C5"/>
      </a:hlink>
      <a:folHlink>
        <a:srgbClr val="929292"/>
      </a:folHlink>
    </a:clrScheme>
    <a:fontScheme name="ASE Branding">
      <a:majorFont>
        <a:latin typeface="Figtree"/>
        <a:ea typeface=""/>
        <a:cs typeface=""/>
      </a:majorFont>
      <a:minorFont>
        <a:latin typeface="Figtre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13289</TotalTime>
  <Words>3606</Words>
  <Application>Microsoft Office PowerPoint</Application>
  <PresentationFormat>Widescreen</PresentationFormat>
  <Paragraphs>354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Aptos</vt:lpstr>
      <vt:lpstr>Arial</vt:lpstr>
      <vt:lpstr>Calibri</vt:lpstr>
      <vt:lpstr>Figtree</vt:lpstr>
      <vt:lpstr>Figtree ExtraBold</vt:lpstr>
      <vt:lpstr>Office Theme</vt:lpstr>
      <vt:lpstr>Executive Branch &amp; Federal Rulemaking 101</vt:lpstr>
      <vt:lpstr>Why the Executive Branch Matters for Health Care</vt:lpstr>
      <vt:lpstr>Understanding the Executive Branch Structure </vt:lpstr>
      <vt:lpstr>PowerPoint Presentation</vt:lpstr>
      <vt:lpstr>PowerPoint Presentation</vt:lpstr>
      <vt:lpstr>PowerPoint Presentation</vt:lpstr>
      <vt:lpstr>HHS Agencies That Matter Most for Echocardiography</vt:lpstr>
      <vt:lpstr>PowerPoint Presentation</vt:lpstr>
      <vt:lpstr>PowerPoint Presentation</vt:lpstr>
      <vt:lpstr>PowerPoint Presentation</vt:lpstr>
      <vt:lpstr>PowerPoint Presentation</vt:lpstr>
      <vt:lpstr>What Is Federal Rulemaking?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CMS Rulemaking in Depth and How ASE Engages</vt:lpstr>
      <vt:lpstr>PowerPoint Presentation</vt:lpstr>
      <vt:lpstr>PowerPoint Presentation</vt:lpstr>
      <vt:lpstr>PowerPoint Presentation</vt:lpstr>
      <vt:lpstr>PowerPoint Presentation</vt:lpstr>
      <vt:lpstr>How to Engage in the Rulemaking Process</vt:lpstr>
      <vt:lpstr>PowerPoint Presentation</vt:lpstr>
      <vt:lpstr>PowerPoint Presentation</vt:lpstr>
      <vt:lpstr>Rulemaking vs. Legislation &amp; Where You Fit In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diane Gayton</dc:creator>
  <cp:lastModifiedBy>Katherine Stark</cp:lastModifiedBy>
  <cp:revision>15</cp:revision>
  <dcterms:created xsi:type="dcterms:W3CDTF">2025-11-06T17:20:59Z</dcterms:created>
  <dcterms:modified xsi:type="dcterms:W3CDTF">2026-05-22T22:01:24Z</dcterms:modified>
</cp:coreProperties>
</file>